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56" r:id="rId3"/>
    <p:sldId id="274" r:id="rId4"/>
    <p:sldId id="258" r:id="rId5"/>
    <p:sldId id="259" r:id="rId6"/>
    <p:sldId id="260" r:id="rId7"/>
    <p:sldId id="261" r:id="rId8"/>
    <p:sldId id="262" r:id="rId9"/>
    <p:sldId id="263" r:id="rId10"/>
    <p:sldId id="264" r:id="rId11"/>
    <p:sldId id="267" r:id="rId12"/>
    <p:sldId id="268" r:id="rId13"/>
    <p:sldId id="269" r:id="rId14"/>
    <p:sldId id="265" r:id="rId15"/>
    <p:sldId id="270" r:id="rId16"/>
    <p:sldId id="271" r:id="rId17"/>
    <p:sldId id="272" r:id="rId18"/>
    <p:sldId id="273" r:id="rId19"/>
  </p:sldIdLst>
  <p:sldSz cx="12192000" cy="6858000"/>
  <p:notesSz cx="6858000" cy="9144000"/>
  <p:defaultTextStyle>
    <a:defPPr>
      <a:defRPr lang="en-M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24"/>
    <p:restoredTop sz="94685"/>
  </p:normalViewPr>
  <p:slideViewPr>
    <p:cSldViewPr snapToGrid="0" snapToObjects="1">
      <p:cViewPr varScale="1">
        <p:scale>
          <a:sx n="65" d="100"/>
          <a:sy n="65" d="100"/>
        </p:scale>
        <p:origin x="1074" y="6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5:47.510"/>
    </inkml:context>
    <inkml:brush xml:id="br0">
      <inkml:brushProperty name="width" value="0.3" units="cm"/>
      <inkml:brushProperty name="height" value="0.6" units="cm"/>
      <inkml:brushProperty name="color" value="#EF0C4D"/>
      <inkml:brushProperty name="tip" value="rectangle"/>
      <inkml:brushProperty name="rasterOp" value="maskPen"/>
    </inkml:brush>
  </inkml:definitions>
  <inkml:trace contextRef="#ctx0" brushRef="#br0">0 56,'43'7,"-9"-2,-26-5,1 0,16 0,-10 0,10 0,-11 0,-4 0,10 0,-7 0,5 0,-1 0,-5 0,9 0,-6 0,3 0,2 0,-5 0,5 0,-6 0,1 0,3 0,0 0,-2 0,0 0,-2 0,7-3,-7 1,5-1,-5 0,-2 1,7-1,-4 0,-1 1,5-1,-4 3,2-2,2 1,-5 0,2 0,3 1,-7-1,5 0,6-3,-4 2,10-3,-7 0,2 2,-5-2,0 2,-4 0,-1-1,2 3,-1-1,3 2,-2 0,1 0,-1 0,4 0,-8 0,8 0,-7 0,4 0,0 0,-4 0,7 0,-5 0,2 0,0 0,-3 0,3 0,-3 0,1 0,1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9:04.84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1 129,'41'20,"-5"-4,-21-16,3 0,0 0,2 0,4 0,4 0,3 0,3 0,-2 0,-1 0,-4 0,-6 0,-3 0,-5 0,4 0,1 0,2 0,2 0,-3 0,4 0,3 0,3 0,0 0,0 0,-2 0,-2 0,-4 0,4 0,-12 0,3 0,4 0,-8 0,13 0,-9 0,2 0,3 0,0 0,1 0,1 0,0 0,-2 0,1 0,9-1,-4-1,10-2,-6 1,23-3,-9 2,14-2,-17 4,-4-1,-8 3,-4-1,-10 1,-3 0,3 0,-1-2,10 2,3-3,7 1,8-1,3 1,17-1,-19 2,6-1,-25 0,-8 2,-5 0,11-3,-3 1,14-1,0 0,2 3,4-2,4 1,2 1,5-3,-1 2,-5-2,-3 3,-11-1,-4-1,-9 2,-5-1,6-2,-4 2,12-3,0 2,7-3,6 2,7-4,2 4,4-2,-1 2,-1 0,-4 1,-3-1,-6 3,-1-3,-1 1,-1-1,-1 0,-1 1,9-1,-10 3,8-3,-11 2,0 0,2 0,1 0,5-2,5 2,5-3,27 1,-16 0,17 1,-27 1,-4 1,-5 0,-9 0,-6 0,-9 0,-1 0,7 0,4-2,13 2,0-2,9 2,5 0,5 0,2 0,0 0,-1 0,-4 0,-3 0,-5 0,-5 0,-3 0,-2 0,-2 0,11 0,-13 0,8 0,-11 0,0 0,7 0,-1 0,6 0,-2 0,-1 0,-1 0,-3 0,12 0,-14 0,6 0,-15 0,9 2,-9-2,7 2,-10-2,2 0,2 0,8 0,6 0,8 1,6-1,41 5,-19-3,-22 0,0 1,23 0,-2 0,-6-1,-7 1,-8-2,-10 3,-10-3,-2 2,-11-2,1 0,-4 1,3-2,7 3,6-1,7 1,3-1,6 0,2 0,4 3,32 0,-19 0,25 0,-27-2,-4 1,0 0,19 2,-20-1,15 0,-25 0,11 0,-18-2,8 2,-24-2,2 0,-1 0,2 1,4 0,3 0,6 2,6-1,6 1,3 2,3-1,1 0,-2-1,25-1,-26-2,15 2,-40-5,-7 1,-12-1,-3 0,5 2,0 0,2-1,-6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9:08.75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68,'43'16,"-4"-3,-19-13,-1 0,0 0,2 0,2 0,1 0,2 0,14-4,-8 1,12-4,-10 2,13-5,-13 5,6-3,-19 6,-5 1,-3 1,6 0,-5 0,9 0,-2 0,5 0,2 0,2 0,0 0,2 0,-3-2,3 1,-1-3,2 1,-1 0,12 0,-14 1,8 1,-20 1,0 0,-3 0,5 0,0 0,6 0,2-2,9-1,31-4,-12 1,22-1,-27 4,-3 1,-9 2,-7 0,-6 0,-10 0,-3 0,6 0,-4 0,13 0,-2 0,26 0,-8-1,17 1,-19-2,7 2,-17 0,2 0,-20 0,-4 0,13 0,-7 0,17 0,-8 0,5 0,1 0,-1 0,-2 0,-1 0,-1 0,-2 0,3 2,-1-2,3 1,0-1,18 0,-11 0,15 0,-15 0,1 0,-3 0,-2 0,-1 0,-4 0,-2 0,4 0,-11 0,10 0,-17 0,4 0,2 0,-4 0,8 0,-4 0,1 0,1 0,0 0,1 0,-3 0,1 0,-3 0,1 0,-2 0,5 0,-5 0,3 0,-5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9:15.62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1 162,'50'-2,"-6"-1,-24 0,-1-2,-1 3,0 1,-2 1,1 0,0 0,2 0,0 0,4 0,1 0,2 0,-2-2,-1 2,-4-2,2 2,-7 0,4 0,-3 0,-2 0,7 0,-7 0,5 0,3 0,-5 0,5 0,-7 0,0 0,3 3,0 0,1 0,-2 0,-2-3,1 3,2-3,3 2,2-2,3 0,0 0,0 0,-1 0,-2 0,1 0,1 0,0 0,5 0,1 0,3 0,3 0,2-2,2-1,0-2,-6 0,-3 0,-5 2,-11 1,-1 1,4-1,-2 1,12-3,-6 1,3 0,1 0,1-1,-2 1,0 1,-4 1,-3 1,1 0,-6 0,3-1,0-1,-1 0,4-1,2 1,5-2,5 0,7-2,24 1,-11-2,14 3,-23 0,-3 1,-4 2,0-3,-3 1,1 0,-4-2,0 2,0-2,-1 0,2 2,1-3,0 2,-1 1,-2 0,5 1,-10 0,6 1,-17 1,2 0,2-1,-4 0,8 0,2 1,-3 0,10 0,-1 0,3 0,6 0,2 0,-1 0,0 0,-7 0,-2 0,-9 0,-5 0,1 0,3 0,5 0,7 0,0-2,23 2,-13-2,10 2,-22 0,-2 0,-11 0,-3 0,6 0,-5 0,14 0,-4 0,5 0,7 0,4 0,5 0,4 0,-2 0,17 0,-24 0,9 0,-26 0,-7 0,-2 0,5 0,-6 0,10 0,-2 2,6 0,10 1,5 0,7 0,1 1,5-3,-2 2,4-2,-7 0,-5 0,-8 1,-11 0,-4 1,-13-3,8 3,-3-1,9 0,3 1,1-2,4 1,6 1,2-1,6 0,0 1,2-2,-1 1,-6 1,-6-3,-8 3,-10-2,-4 1,4-1,1 0,13-1,1 2,9-2,2 2,3-2,1 1,-4 1,-2 1,-6-1,-6 1,-6-2,-7 1,2 1,-1-1,2 0,3-1,-3-1,2 0,2 0,-1 2,0-2,-4 1,1 1,0-2,0 3,1 0,3 1,1 0,3-2,1 1,4-3,41 3,-20-2,32 2,-32-3,1 3,0-3,-2 3,-5-1,-7 1,8 0,-18 0,5-1,-20 0,-1-2,5 0,-6 0,12 0,-9 0,9 0,5 0,7 0,9 0,6 0,5 0,32 0,-21 0,21 0,-31 0,-7 0,-8 0,-8 0,-11 0,-6 0,-6 0,6 0,0 0,13 0,4 0,10 0,6 0,5 0,0 0,1 0,-2 0,-3 0,-4 0,-3 0,-5 0,-7 0,-2 0,0 0,-6 0,12 0,-15 0,8 0,-6 0,1 0,7 0,1 0,8 0,4 0,3 0,3 0,-1 0,0 0,-3 0,-3 0,-7 0,-4 0,-7 0,0 0,-10 0,9 0,-9 0,7 0,-3 0,1 0,2 0,-4 0,3 0,-3 0,-2 0,6 0,-11 0,9 0,-6 0,2 0,4 0,-4 0,6 0,4 0,6 0,29 0,-8 0,21 0,-15 0,0 0,0 0,-3 0,-5 0,-6 0,-6 0,1 0,-19 0,2 0,-14 0,4 0,8 0,8 0,11 0,10 0,10 0,9 0,7 0,-19 1,2 1,29 0,-33 0,-1 0,9 2,-10-1,-7 0,-20 0,-2-1,-19 0,11-2,13 0,4 0,14 0,-8 0,5 0,-2 0,1 0,8 0,-17 0,3 0,-23 0,-1 0,4 0,-4 0,7 0,-1 0,7 0,10 0,11 0,7 0,6 0,-2 0,2 0,-5 0,-2 0,-6 0,-5 0,-7 0,6 0,-13 0,18 0,-19 0,10 0,-8 0,26 0,3 0,-10 0,20 0,0 0,-24 0,29 0,-25 0,16 1,-26-1,7 3,-17-2,-3 1,-1-1,-3 0,-2 1,-1-2,-3 1,5-1,-4 0,5 2,-4-2,2 3,-1-1,1 0,1 1,0-3,1 1,1-1,-2 0,7 0,-9 0,7 0,-12 0,0 0,5 0,-1 0,2 0,-3 0,0 0,0-1,3 1,0-2,0 2,5 0,2 0,3 0,2 0,3 0,-3 0,-1 0,-2 0,-11 0,-5-4,1-12,2-4,12-14,-11 17,-3 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9:41.390"/>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74,'39'13,"-6"-3,-19-11,0-1,4-1,-5 1,12 1,-10 1,12 0,-5 0,4 0,5 0,0 0,-1 0,-1 0,-4 0,-6 0,-3 0,-2 0,2 0,0 0,2 0,0 0,5 0,1 0,3 0,1 0,0 0,-1 0,6 0,-11 0,3 0,-12 0,7 0,-3 0,4 0,-3 0,1 0,3 0,2 0,1 0,3 0,0 0,0 0,-3 0,-1-2,-6 2,-4-2,2 1,-1 0,4 0,-5 1,4 0,-2 0,7 0,9 0,5 0,7 0,7 0,-1 0,1 0,-4 0,-5 0,-5 0,-9 0,-8 0,-7 0,7 0,-7 0,12 0,-1 0,5 0,7 0,4 0,2 0,5 0,18 0,-16 0,24 0,-38 0,4 0,-19 0,-4 0,1 0,2 1,0 0,6 0,-1-1,8 2,9-1,4 1,7 0,1-2,1 0,-6 0,-3 0,-10 0,-5 0,-9 0,-2 0,-7 0,9 0,-5 0,15 0,1 0,9 0,6 0,1 0,26 0,-22 0,13 0,-29 0,-7 0,-4 0,-4 0,0 0,0 0,0 0,23 0,-6 0,22 0,-7 0,4 0,7 0,-1 0,0 0,-6 0,-9 0,-2 1,-19-1,-2 2,-18-2,12 0,-4 0,15 0,0 0,11 0,7 0,10 0,6 0,-1 0,0 1,-5 0,-3 0,-5-1,-4 0,4 0,-18 0,-2 0,-17 0,-1 0,11 0,2 0,15 0,4 0,13 0,11 0,8 0,3 0,-22 0,0 0,21 0,15 0,-51 0,-14 0,-13 0,-2 2,5-2,4 1,14-1,5 0,9 0,8 0,3 0,3 0,20 0,-27 0,18 0,-44 0,-1 0,-14 0,-1-1,4-1,3-1,10 0,10-1,14 1,14 0,11 1,8 1,2 1,-4 0,-6-2,-13 2,-10-3,-6-2,-19 2,-1-4,-17 4,12 0,-3 0,17 1,1-1,8 3,7-3,4 3,1-2,-1 1,-2-1,11-3,-19 2,8-3,-22 2,-1-2,2 2,1 0,3 2,0 0,-1 2,10 0,-15 0,6 0,-20 0,0 0,2 0,3 0,4 0,24 0,-12 0,18 0,-19 2,-2 0,1-1,9 2,-13-2,8 0,-18-1,-1 0,-3 0,-7 0,-2 0,5 3,-3-1,9 3,-1-2,5 0,4 0,21 2,-14-3,13 3,-23-5,-4 3,-4-3,-5 2,-1-1,-2-1,-2-15,0-7</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9:48.662"/>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1 506,'35'-16,"-8"5,-24 10,12-1,3-2,9 0,-1-5,-2 3,2-2,3 0,0 2,0-2,-2 1,-2 2,-3 1,6 2,-6 0,3 1,-8 1,-1-2,-1 2,1-1,3 0,-3 0,2 1,-3-1,-1 0,2 0,1-1,-1 2,1-1,0 1,2 0,-1-2,2 2,19-6,-8 3,16-4,-13 2,0-2,-1 1,-3 1,-3-1,1 1,-11 1,-1 1,-2 3,3-2,6-1,4-1,-3-1,2 1,-2 0,-1 1,-4 1,-3-1,-1 3,2-3,0 2,-1 0,3 0,-2 0,4-2,2 1,1-1,15-1,-8 1,6-1,-16 4,-5-2,-3 2,6-1,-7-1,9-1,-5 0,5-2,4 1,6-2,3 3,2-2,-4 2,0 1,-4 1,-2 1,-1-2,-1 2,17-3,-10 1,10 0,-10 0,11-2,-8 1,5-1,-15 3,-5 1,-1 0,-3 0,6-1,-5 0,8 0,-5 1,4 0,12 0,-6 0,7 0,-12 0,-1 0,1 0,-1 0,2-2,-2 2,1-1,-1 1,-2 0,1 0,-2 0,0-2,1 2,13-3,-5 1,12-1,-11 1,1-1,0 3,8-2,-9 2,7 0,-11 0,1 0,-1 0,2 0,-3 0,1-1,-1 1,-1-2,-2 1,2 0,1 0,3 0,2-1,19-4,-11 0,12 0,-16 1,9 1,-9 1,8-1,-14 2,0 0,-1 1,1 1,0 0,2 0,1 0,14-1,-12 0,14 0,-25 1,-1 0,-8-2,1 2,8-1,4 1,4 0,-1-2,3 2,1-2,0 2,8 0,-12 0,3 0,-16 0,-4 0,9 0,-11 0,13 0,-8 0,5 0,5 0,2 0,2 0,0 0,0 0,-1 0,-1 0,-2 0,-3 0,-1 0,-2 0,1 0,11 0,-6 0,24 0,-19 0,11 0,-15 0,-4 0,-4 0,-1 2,-2 0,1 1,3 0,14 0,-3 1,31-1,-18-1,15 0,-15-1,-2 2,-2-2,-5 3,-4-3,-4 1,-3-1,-5 0,-3 0,3 1,-3-2,5 1,1-1,5 0,6 0,6 0,2 0,3 0,0 0,-3 2,-3-2,-6 3,-4-3,-6 3,-3-2,-5 0,5 2,-3-2,5 1,0-2,2 0,7 0,0 0,3 2,2-2,0 3,0-1,-2 1,-1-1,8 2,-9-3,6 2,-11-2,0 0,-1 0,2 0,-2 0,5 0,0-1,21 0,-11 0,13 0,-17 0,-1 0,-5 0,0 0,-3 0,0 0,-2 0,-2 0,1 0,5 0,-5 0,5 0,-9 0,2 0,0 0,3 0,2 0,15 0,-8 0,11 0,-10 0,1 0,3 0,2 0,0 0,2-1,2-1,-2 0,0-1,-2 3,-1-1,-2-1,0 2,-2-2,1 1,-1-1,1-1,1 0,16-1,-10 1,10 1,-16 0,10 0,-13 0,6 1,-16 1,0 0,0 0,2-2,3 2,0-2,5 2,24-1,-9 1,47-3,-36 1,18 0,-31-1,-9 3,-6-2,-9 2,-4 0,-6 0,3 0,6 0,2 0,10 0,-1 0,7 0,4-1,27-1,-18-1,31 0,-44 1,4-1,-21 3,-3-2,0 1,4 0,-1-1,20-2,-9 1,15-2,-13 2,0-2,0 2,-2-3,-2 2,-1-2,3 1,-11 1,0 0,-13 4,7-3,-2 1,8 0,-1-1,2 3,5-3,4 1,4-1,11 0,-13 1,6 1,-21 1,-3 0,-2 0,2-2,0 2,-2-2,1 2,-2 0,1 0,2 0,-2 0,-1 0,5 0,-6 0,3-8,-11-13,0 8,-6-6</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0:05.106"/>
    </inkml:context>
    <inkml:brush xml:id="br0">
      <inkml:brushProperty name="width" value="0.17143" units="cm"/>
      <inkml:brushProperty name="height" value="0.17143" units="cm"/>
      <inkml:brushProperty name="color" value="#FF0066"/>
    </inkml:brush>
  </inkml:definitions>
  <inkml:trace contextRef="#ctx0" brushRef="#br0">61 0 15580,'4'46'196,"-1"-4"-95,-3-24-28,0 1 246,0 21-156,0-13 49,-1 30-44,-1-26 56,-1 30-212,1-32 133,-1 12-38,3-22 38,-2-2-66,2 0 105,0 1-49,0-2 44,0 5-89,0-3 94,0 4-94,-1-2 268,-1 12-189,-1-8 5,-1 8 16,3-10-95,-2-2 51,1 0 28,0-2-68,1-2-5,1-5-40,0 0 40,0-3-45,0-1-56,0-2 23,0-2-1939,-3-3 0,1 1-1203,-6-3-253,1-6 3372,-1-6 0,3 5 0,2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0:09.118"/>
    </inkml:context>
    <inkml:brush xml:id="br0">
      <inkml:brushProperty name="width" value="0.17143" units="cm"/>
      <inkml:brushProperty name="height" value="0.17143" units="cm"/>
      <inkml:brushProperty name="color" value="#FF0066"/>
    </inkml:brush>
  </inkml:definitions>
  <inkml:trace contextRef="#ctx0" brushRef="#br0">73 73 14337,'31'-23'106,"-4"4"-50,-11 11 17,-3 2 16,1-1-44,-1 3-39,2 0-1,-3 3-10,6 1 5,-7 0-6,6 0-5,-6 0 5,2 0 6,-1 0 0,0 0-11,0 0 0,5 0 11,-3 0 0,2 1 0,-4 3-6,1 0 6,-1 2 0,-1-2 0,-3-2-5,-3 1 5,1 0 0,-2 1-6,0 0 1,0 1-7,-1 0 7,0 3-34,0 0-17,0 2 56,-1 1-12,0 0 12,-2 4 185,0 7-134,0-6-51,0 7 0,0-10 123,-3 12-50,-4-7 39,-3 9-34,-3-7 96,-8 9-85,6-6-22,-8 3 17,10-10 29,-3 0-35,1-3 6,-2 0-72,0 0 44,-5 1-56,6-2 0,-2 4 5,3-6 1,1 4 5,-4-2-5,2 3-1,-2-1 40,2 0-39,1-1 5,2-2-11,1 0 0,2-1 5,-1 0-5,2-1 0,0 1 6,2 0-6,-1-3-6,-1 3 6,2-4 0,-1 3 6,2-4 5,1 3-11,0-4 0,2 2-84,1-5 73,2 1 17,7-2-1,-1 0 6,10 0-11,-1 0 6,3 0 39,2 0-34,3 0 0,0 0 51,2-2-62,-2 1 0,3-3 11,-2 1-11,0-1 56,-1 0-56,-2-1 0,-2 2 0,1 1-6,-1-1 51,20 0-39,-14 0 72,16-2-16,-20 0-51,0 2 67,1-3-78,-2 2 6,1-1-6,-2 4 6,-3-1-6,0 2 0,-4 0 0,-3 0 0,-1 0 0,-1 0 11,-2-1-6,1 0-5,-1 0 17,6 1-11,-2 0-6,2-1 0,-2 0 0,1 0 112,-2 1 39,3 0 23,-3 0 61,2 0 0,-2 0 17,0 0-39,-1 0-79,-2 0-7297,-2 0 4435,-5-6 2728,0 0 0,-1-1 0,2 3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0:12.014"/>
    </inkml:context>
    <inkml:brush xml:id="br0">
      <inkml:brushProperty name="width" value="0.17143" units="cm"/>
      <inkml:brushProperty name="height" value="0.17143" units="cm"/>
      <inkml:brushProperty name="color" value="#FF0066"/>
    </inkml:brush>
  </inkml:definitions>
  <inkml:trace contextRef="#ctx0" brushRef="#br0">0 150 15911,'21'-39'106,"-2"6"-100,-4 23 61,1 2-67,2-1 11,2 0 45,22-9-56,-20 9 0,14-4 6,-27 12-6,-2 1 0,-2 0-56,5 0 56,-2 0 61,4 0-61,1 0 0,-1 0 0,2 4-5,0 3-51,0 3-11,-1 2 67,-1 0-12,-2-1-94,0 0 11,-2-1 50,-3 1-17,1 2-83,-3 3 99,1 2-60,-3 4 44,-1 14 51,0-7 11,-3 10-11,-2-13-45,-4 0 56,-3-2 6,-2 1 38,-1 0-44,-1 1 6,-3 1 0,1-1-1,-5 0 68,2-1 5,-1-2-72,-12 10-6,8-11 0,-5 5 0,12-13 57,6-3-46,0-3 28,6-3-39,3-2-292,2-2 516,11-4-10,0 0-69,10-4-94,1 1 10,2-1-61,1 1 11,3 0 6,5 1 0,-8 1-17,11 3-6,-18 1 6,4 0-11,-6 1 6,0 5-7,0 3 7,-3 5-1,2 0 6,-3 1 0,1 1 0,-1 2-17,-1 2-78,0-1 84,-3 2 0,-3 0-12,-1 2 23,-2-1 112,0 1 280,-3 7-112,-2-9-28,-3 5 90,-5-10 515,-9 8-443,1-6 1,-7 5-67,2-8-63,2-1 68,-4-1-84,3-3-51,0-1-11,3-2-145,1-1-40,-6 1-352,7-4-359,-4 2-555,10-5-609,3 1-332,5-1-420,0 0 113,1 0 2492,0-1 0,2 1 0,1-2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0:14.149"/>
    </inkml:context>
    <inkml:brush xml:id="br0">
      <inkml:brushProperty name="width" value="0.17143" units="cm"/>
      <inkml:brushProperty name="height" value="0.17143" units="cm"/>
      <inkml:brushProperty name="color" value="#FF0066"/>
    </inkml:brush>
  </inkml:definitions>
  <inkml:trace contextRef="#ctx0" brushRef="#br0">323 1 17048,'-2'49'817,"-4"-2"-626,-7-10 167,-9 21-1433,-3 7 1153,0 0-399,2-4 377,5-19-2939,0-2 2883,-1 2 78,0-1-50,-11 18-28,10-16 0,-8 10-5,15-23 567,-3 3-562,7-10 448,0 0-453,6-11 3397,0-5-3403,3-1 11,-2-2 0,2 1-73,0 0 62,0 1 5,0 5 6,0-2 0,0 4 0,0-4 0,0-1 0,0 0-11,0-1 11,0-4-146,0 2 264,0-3-107,3-1 95,4 1-50,4-2 29,7 0-62,3 0 44,19-5-11,-7 0-56,15-5 11,-13 1-11,6-2 6,-2-1 16,1-1-16,-1 0 5,-2 0 45,-2 1-34,8-6 34,-15 7-45,6-2 6,-15 8-6,1 1 1,-2 3-7,1 1 57,-3-2-57,3 2 63,-2-3-46,-1 3 90,0-3-17,-5 1-5,3-1-79,-4 1 6,2-1-6,-3 3-11,2-2 11,-1 2-11,0 0-11,-2 0-51,-2-1-274,-2 1-2140,-1-2 1256,-3-1-310,0 0-912,0-9 202,-2-2 2240,-4-7 0,3 10 0,-2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0:15.108"/>
    </inkml:context>
    <inkml:brush xml:id="br0">
      <inkml:brushProperty name="width" value="0.17143" units="cm"/>
      <inkml:brushProperty name="height" value="0.17143" units="cm"/>
      <inkml:brushProperty name="color" value="#FF0066"/>
    </inkml:brush>
  </inkml:definitions>
  <inkml:trace contextRef="#ctx0" brushRef="#br0">0 0 12191,'7'57'1070,"0"-3"-795,2-19 50,0 2-17,1 3 11,0 2-73,-2 0 6,0 3-28,-3-3-39,1 3-56,-1-1 123,1 1-50,1 0 28,-1 2-118,1 0 11,-2 1-62,1 1 29,-3-1-12,2-1 18,-2 0-1,1-5 39,-1 0 40,0-5 22,0-2 17,0-2-90,2-4-45,-1-2 1,0-1-18,0-3-10,-1-1 111,1 0-89,0-6 33,-1 1-39,-1-9 34,-1 0 6,-1 0-12,2-3 118,-2 5 56,1-2-252,0-2-6,0-1-3601,-1-5 543,0-13 39,0-5 3008,0-13 0,0 14 0,0 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6:00.376"/>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0,'0'0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2:13.515"/>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84,'42'30,"-6"-5,-24-22,3-1,4 3,-3-3,4 2,-6-2,2 1,1 0,0 1,1 1,1-2,2 1,13 1,-5 0,10 0,-11-2,0-1,0 0,1-1,-1-1,-4 2,-3-2,-5 0,-2 0,2 1,2 0,0 1,4 0,1 1,3 1,3-1,1 0,0-1,-1 1,-2-3,-1 2,-2-2,0 0,-1 0,0 0,1 0,0 1,2-1,0 2,-3-1,-1 0,-3 1,0-1,17 2,-7-3,13 1,-8-1,18 0,-9 0,16 0,-13 0,-2 0,2 0,-5-1,1-1,-7-1,-1 0,-2 0,-3-1,16 1,-15 0,10 0,-21 1,1-1,-6 3,3-2,1 1,8-1,5-3,33-1,-9-1,24-2,-19 2,0-1,-3 0,-4 1,-5-1,13-2,-15 2,8-3,-18 4,8-2,-12 2,5 0,-12 3,3 0,2-1,9 0,5 0,7-1,6 1,31-3,-21 3,20-3,-33 5,-7-2,-9 3,-9 1,-8 1,-7 0,2 0,0 0,1 0,2 0,-4 0,-1 0,8 0,-9 0,7 0,-6 0,-2 0,9 0,-66-8,43 7,-51-7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2:16.24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49,'49'20,"-2"-5,-20-13,2-2,-1 0,-2 0,-4 0,-1 0,-3 0,0 0,-2 0,0 0,1 0,1 1,3 1,0 0,0 1,12-1,-11-1,9 2,-10-2,5 0,-3-1,4 2,-8-2,2 1,0-1,11 0,-5 0,7 0,-8 0,10 0,-8 0,8 0,-10 0,0 0,0 0,-1 0,0 0,-1 0,-3 0,0 0,-2 0,-1 0,0 0,-1 0,1 0,17 0,-6 0,15 0,-7-1,2-1,6-3,22-4,-13 0,14-2,-27 3,-6 3,-9 0,-7 4,-4-2,0 1,2-1,0 1,1-1,-2 3,4-3,1 1,4-1,3 0,3-1,4 0,-2 0,1-1,-7 2,-4 0,-7 1,-64 9,26-2,-38 5,48-7</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2:24.780"/>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0 226,'44'21,"-4"-3,-15-16,2 0,-1-2,1 0,-1 0,0 0,-3 0,-1 0,-5 0,-2 0,4 0,-5 0,6 0,-5 0,3 0,1 0,2 0,3 0,1 0,0 0,1 0,0 0,-2 0,11-2,-12 2,9-2,-10 2,2 0,0 0,0 0,2 0,-3 0,1 0,10 0,-7 0,10 0,-8-1,2-1,1-1,-1 0,-1 1,-2 0,-2 2,-1 0,0-1,13 1,-6-3,11 1,-11-1,2-1,0 1,0 0,-1 0,11 0,-13 1,7-1,-15 3,0-2,-1 2,1 0,1-1,0 0,1-2,0 2,-2-1,12-1,-8 1,8-1,-10 1,-2-1,1 3,-4-2,0 2,1 0,-2 0,1-1,-1 1,12-3,-2 1,8-1,-9 1,-1-1,-4 3,-1-2,-5 2,-1 0,-2 0,6 0,1 0,9 0,0 0,9 0,5 0,4 0,3 0,0 0,-1 0,0 0,-4 0,-6 0,-5 0,-7 0,-5 0,-6 0,-4 0,5 0,-2 0,11 0,2 0,9 0,8-1,4-1,3-1,-2 0,0-1,-4 1,-5 1,-5 0,-8 1,1-2,-9 3,8-3,-12 3,8-2,8 1,-2-1,13-1,-3 0,2-1,4 1,2 1,-2 1,-1 1,-2 0,-1 0,-3 0,-4-1,-2 0,-2 0,-1-1,1 2,0-1,2-1,44 2,-30-3,34 3,-39-2,-1 2,-2 0,-1 0,-2 0,-2-1,0 0,1-2,4 2,2-3,8 1,0-2,7 2,1-2,0 4,23-4,-23 4,12-1,-30 0,2 2,-13-3,1 3,-15-2,1 1,-2 0,4 0,1-1,4 1,4-1,27-2,-7 1,19-1,-15 1,-2-1,1 1,-5 0,-3 0,-6 1,-7-1,2 3,-10-3,5 2,-6 0,5-1,7 1,10-3,10 1,9 0,9 0,4 1,2 1,-12 0,0 2,10-1,-18 0,-4 0,-11 0,-7 0,-7 0,-8 0,-6 0,5 0,-1 0,9 0,2 0,6 0,7 0,11 0,37 0,-18 0,27 0,-34 0,-5 0,-9 0,-8 0,-9 0,-11-2,-5 2,-4-2,12 0,-2 1,13-4,-1 5,7-1,8 1,7 0,7 0,6 0,4 0,4 0,-22 0,1 0,30 0,-14 0,0 0,7 0,-28 0,-1 0,12 0,-7 0,-8 0,-13 0,-3 0,2 0,-6 0,7 0,-7 0,25 0,-5 0,22 1,-10-1,6 3,2-1,5 1,1 1,4-1,2 0,4 0,2 0,-1 1,-4 0,-3 0,-10 2,-4-1,-6 0,21 3,-20-4,16 2,-27-5,10 2,-14-2,6 0,-15-1,-2 0,2 0,-2 0,2 0,-3 2,2-1,14 3,-10-3,14 2,-13-2,5 0,0-1,1 0,0 0,0 0,-1 0,14 0,-14 0,10 0,-15 0,2 0,-1 2,2-2,-5 3,-2-3,-2 1,9 1,-12-2,23 2,-22-1,9-1,-14 3,0-1,-2 1,3-1,2 1,2-1,3 0,0-1,-1-1,-1 0,-5 0,-1 0,-2 0,-1 0,-1 0,12 0,-7 0,9 2,-9-2,17 3,-10-3,11 2,-14-2,-5 0,-4 0,-5 0,-3 0,0 0,-48-19,12 3,-24-6,26 11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2:30.31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1 169,'51'8,"-4"-1,-18-7,0 0,0 0,-1 0,1 0,-3 0,4 0,14 0,-7 0,13 0,-14 0,-1-1,-1-1,-5-1,6 0,-14 1,8 0,-17 2,5 0,3 0,0 0,8 0,-2 0,1 0,1 0,-1 0,-4 0,-1 2,-2-2,-2 3,-1-3,-1 3,1-2,-1 0,0 0,0 0,6 2,-5-3,4 2,-7-2,-1 0,7 0,-2 0,5 0,-2 0,0 0,2 0,1 0,-1 0,1 1,-3-1,0 2,-5-2,0 1,0 0,-1 0,1-1,7 0,-5 0,8 0,-3 0,1 0,2 0,1 0,0 0,0 0,-3 0,-1 0,-2 0,5 0,-5 0,6 0,-6 0,1 0,3 0,2 0,2 0,2 0,4 0,1 0,1 0,0 0,-4 0,-1 0,-6 0,-1 0,-1 0,16-1,-3-1,37-4,-22 2,17-2,-21 4,-6 0,-5 2,-8 0,-6 0,-4 0,-3 0,10 0,-3-1,13-2,-2-1,7-3,5 1,3-2,1 2,0-1,-3 2,15-2,-18 4,7-2,-26 4,1-2,-9 3,0-1,3-1,-6 2,11-3,-4 3,6-3,1 1,20-1,-13-1,13 1,-16 1,-1 0,0 1,-2 0,1 1,2 0,5 0,2 0,3 0,0 0,-1 0,-4 0,-6 0,-6 0,-5 0,0 0,-7 0,7 0,-6 0,10 0,3 0,9 0,6-2,8-1,3-2,3 0,17-1,-24 4,5-1,-32 3,-10 0,5 0,-4 0,12 0,1-1,5 0,3-2,4 2,1-3,3 1,-1 1,-4 1,-4 1,-6 0,0 0,-11 0,3 0,-6 0,1 0,6 0,-3 0,3 0,3 0,0 0,2 0,3 0,-2 0,4 0,-1 0,22 0,-11 0,29 0,-30 0,8 0,-18 0,-5 0,-1 0,-4 0,-3 0,-2 0,5 0,-2 0,8 0,1 0,5 0,3 0,3 0,0 0,1 0,-3 0,-4 0,3 1,-12 0,2 1,-12 0,0 0,7 0,0-2,8 0,-1 0,3 0,3 0,2 0,1 0,-2 0,9 1,-15 1,6 0,-17 0,-3-1,5 2,-5-3,11 1,-8-1,4 0,-1 0,3 2,5-2,5 2,7-2,27 0,-10 0,40 0,-38 1,12 1,-27 1,-4 0,-5 1,-5-1,-4 0,-5-1,-1-1,4-1,-3 0,5 0,-4 0,3 0,5 0,5 0,7 0,4 0,4 0,27 0,-19 0,17 0,-31 0,-6 0,-7 0,-6 2,-4-1,-4 3,-2-1,1 0,5-1,23 1,0-1,56-1,-27 1,-19-2,0 0,30 0,2 0,1 0,-2 0,-8 0,-7 0,-10 3,-2 0,-21 2,1-1,-22-3,-1-1,10 0,-1 0,18 0,2 0,11 0,10 0,9 0,5 0,1 0,-3 0,-8 0,-8 0,-15 0,-10 0,-11 0,-9 0,2 0,-5 0,13 0,4 0,14 0,11 0,7 0,7 0,3 0,-17 0,1 0,28 0,-27 0,-2 0,19 0,-4 0,-3 0,-4 0,-3 0,-2 0,-2 0,21 0,-20 0,39-1,-39-1,17-1,-21-1,-2 0,-5 0,-4-1,-11 4,-7-2,-7 2,-4 0,6 0,-1 0,8-2,-1 3,7-3,4 1,7 0,7 1,7 1,39 0,-18 0,-26 0,-1 0,20 0,-7 0,-7 0,-6 0,-9 0,-8 0,-8 0,-2 0,-10 0,5 0,-4 0,3 0,4 0,-1 0,5 0,5 0,4 0,4 0,2-1,3 0,4-2,6 2,1-1,1-1,-5 3,-8-2,-4 2,-17 0,-4 0,-5 0,1 0,-30-30,19 22,-30-22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2:38.927"/>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1,'47'9,"-4"-1,-23-7,1 2,0-1,-2 1,2-1,0 0,0 0,2 3,-2-2,0 2,-3 0,-1-2,5 3,-4-1,5 0,-7 0,0-2,-1 1,1 0,-1 1,1-1,-2 0,6-1,-2 1,5 1,-3-2,1 2,0-2,11 5,-9-4,6 2,-16-3,5 2,-4-2,5 2,0-2,1-1,5 1,2-3,2 2,0-1,-2-1,0 3,-1-2,-3 1,1 0,-4 0,0 1,1-3,2 3,14-1,-6 0,11-1,-10 1,20-2,-10 3,13-3,-17 2,-2-2,2 0,-1 0,1 0,-1 0,0 0,14 0,-11 0,6-2,-17 0,-5-2,-2 0,-4 1,-3 0,0 1,3-2,-2-1,6-2,-3 1,2-1,5 1,1-1,6 2,4-1,2 3,3-1,15 0,-16 3,9-3,-21 2,0-1,-1 1,0-1,-1 3,0-1,-1-1,12 2,-7-3,12 1,-9 0,4 1,2-1,0 2,2-1,2 1,-3 0,16 0,-17 0,11 0,-21 0,12 0,-10 0,9 0,-11 0,2 0,7-2,2 2,7-2,26 2,-13 0,22 0,-25 0,0 0,-3 0,-3 0,-4 0,-4 0,-4 0,7 0,-15 0,7 0,-17 0,2 0,4 0,4 0,5 0,7 0,4 0,5 2,7 0,35 1,-20 0,23-1,-33 1,-7-1,-8 1,-9 0,-8-1,-9-1,-3-1,4 0,-6 0,11 0,-1 0,10 0,8 0,10 2,8-1,8 3,6-1,2 0,4 0,-26-1,1 0,29-1,-21 0,-4 0,-1-1,5 0,-43 0,-9 0,-4 0,7 0,3 0,13 0,2 0,10 0,5 0,6 0,3 0,2 0,0 0,-4 0,-5 1,-8 0,-6 0,-6 0,-7 0,-3 0,-4-1,0 0,4 0,7 0,11 0,38 0,-10 0,-5 0,2 0,14 0,19 0,-41 0,-10 2,-12-2,-7 3,-10-3,-3 2,-4-2,2 0,3 0,8 0,3 0,7 0,3 0,1 0,2 0,19 0,-15 0,13 0,-20 0,8 0,-13 0,6 0,-11 0,-1 0,3 0,0 0,3 0,14 0,-9 0,10 0,-15 0,-5 0,0 0,-6 0,-3 0,-5 0,-1 0,6 1,-3 0,6 0,-10 0,1 0,-65-30,6 1,-21-7,30 15</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2:43.966"/>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0 241,'59'0,"-7"-2,-20-5,-1 2,0-1,1 3,-3-3,2 2,-4-1,1 2,7 0,-6 1,7 1,-11 1,3 0,-2 0,1 0,-3 0,-1 0,2 0,-7 0,2 0,-7-2,7 2,-3-1,8-1,-2 2,1-2,2 2,0 0,-2 0,8 0,-9 0,3 0,-8 0,-2 0,1 0,1-1,2 0,2-1,1 1,3-2,-2 3,-1-3,-4 3,-3-2,-1 2,0-1,2-1,1 0,1 0,-1 1,2-2,0 3,1-3,0 3,-2-2,4 1,-2 0,3-1,0 0,3-1,0 1,-2-1,-3 1,-5 0,-4-1,4 3,0-1,4-1,4 2,3-3,9 1,6-3,10 1,4-3,8-1,-1 1,3-1,-6 3,12-1,-30 4,7-1,-37 3,-2 0,8 0,-4 0,13 0,-11 0,1 0,1 0,3-1,4 1,2-3,23 1,-12-1,23-1,-29 3,4-1,-18 1,-3 0,3 0,-4-1,6 2,-1-1,8-1,9 2,7-3,9 1,5-1,1 0,2 0,-9 1,-4 0,-12 2,-8 0,-8 0,-7 0,9 0,-7 0,18 0,-4 0,10 0,6 0,5 0,5 0,0 0,3 0,-4 0,-1 0,-5 0,-3 0,-4 0,-6 0,-4 0,-7 0,-2 0,-2 0,-1 0,2 0,4 0,8 0,7 0,11 0,8 0,7 0,2 0,2 0,-4 2,19 0,-25-1,27 2,-43-2,9 0,-19-1,-3 0,1 0,0 0,3 0,3 0,0 0,2 0,1 0,25 1,-12 0,21 0,-18-1,4 2,-1-2,3 2,-5-2,-3 0,-10 0,-2 0,-19 0,-4 0,-8 1,6 1,4-1,9 1,-1-2,5 0,1 0,24 0,-12 1,19 0,-18 2,0-2,-4 1,-5 1,0-3,-4 2,4-2,-1 0,4 0,-1 0,2 0,-4 0,-2 0,-6 0,-6 0,-4 0,-7 0,-1 0,3 0,-1 0,7 0,-2 0,4 0,-1 0,0 0,2 0,-3 0,4 0,-1 0,23 0,-9 0,17 0,-14 0,0 0,-4 0,-2 0,-6 0,-4 0,-4 0,-5 0,-4 0,1 0,1 0,1 0,2 0,-1 0,5 0,-2 0,3 0,-3 0,-3 0,-2 0,1 0,-3 0,-1-19,-1 3,-9-5,2 9</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3:08.065"/>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0 330,'54'2,"-1"-1,-19-1,3-2,-1 1,-2-1,-2 0,-2 2,7 0,-11 0,5 0,-13 0,-1 0,0 0,-1 0,8 0,-4 0,20-1,-14-1,14-1,-11 0,3-1,-3 1,2 0,-4 0,1 0,-3 1,-2-1,0 3,12-2,-13 2,12 0,-16 0,2 0,0 0,3 0,1 0,5 0,1 0,3 0,1 0,3-1,2-1,3-3,0 2,2-2,-2 3,14-1,-13 2,9-1,-16 0,14-1,-11 0,10-2,-13-1,1 1,-1 0,2-1,-4 2,0-1,-5 2,-3 0,-3 1,-1-1,-4 3,3-3,-2 3,4-2,5 1,28-3,-7 1,22-3,-18 2,23-5,-24 5,15-4,-30 5,-2 1,-6 0,0 1,-6-2,1 3,-6-2,14 0,-7 0,16-5,-3 2,6-1,8-1,0 1,3 0,-2-1,-3 2,13-1,-23 2,6 1,-26 0,-5 3,-1-1,10-1,1 0,13 1,-1-2,4 1,2 0,27-2,-17 2,18-3,-24 3,0-1,-4 2,1-1,-5-1,-1 3,-5-2,-1 2,-6 0,-1 0,-1 0,1 0,0 0,4 0,2-1,30-3,-11 1,23 0,-20 0,2 1,-1-1,-3-1,-1 3,-3-2,-2 1,-1-1,-1 0,-1 1,22-1,-17 1,13 0,-18 1,-3 1,3 0,-2-2,2 2,0-1,-3-1,-1 2,-3-2,11 2,-10 0,9 0,-10 0,2 0,5 0,2 0,1 0,20 0,-14 0,12 0,-18 0,19 0,-12 0,13 0,-20 0,-1 0,-4 0,-1 2,-3-2,-3 2,-2-1,-2-1,-2 3,-1-2,0 2,3-3,2 1,5-1,8 0,30 0,-9 0,21 0,-22 0,27 5,-25-3,18 6,-31-5,-3 3,-2-2,-1 1,-5-2,19 0,-18 0,16-1,-19 1,4-3,1 3,2 0,1 1,2 1,0-4,2 2,0-2,21 2,-19-3,17 3,-27-3,2 3,-2-1,0 0,0-1,0 0,3 0,21 0,-14-1,45 0,-38 0,23 0,-25 0,-3 0,-4 0,-4 0,-3 0,-3 0,-3 0,-4 0,-1 0,1 0,1 0,6 0,1 0,6 0,2 0,33 0,-17 0,23 0,-25 0,23 0,-21 0,16 0,-31 0,-2 0,-5 2,-3-1,-2 1,16 1,-11-3,12 2,-10-1,3 0,7 2,5-3,6 3,3-1,5 1,2 0,1 0,1 1,3-1,-2 0,1 0,-2 2,1-2,1 2,2-2,2 1,2-3,-2 1,-26-1,0-1,25 1,-20 1,-3 0,0-1,10 3,-31-4,-4 3,-5-3,-3 3,0-2,0 0,3 1,5-2,8 1,7 1,12-2,7 2,10-2,5 1,3 1,-26-1,0 1,28 0,-35-1,-3 1,4-2,-2 3,-23-3,0 3,-19-2,-2 0,8-1,-3 1,7 1,-4 1,2-1,5 1,4-3,6 3,4-1,3 1,1 2,-1-1,-3 0,-3-1,-7-1,-5 0,-8-1,-5-1,-66-27,2-3,-2 1,-1-1,5 1,10 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3:20.342"/>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0 365,'46'3,"-4"0,-24-4,4-1,1-4,4 0,2-3,3-1,30-10,-26 7,16-4,-38 11,-8 4,20-1,-11 3,21-3,-13 1,3-1,1 0,-1-1,2 1,-3 0,0 1,-3 1,1-1,-4 2,3-2,1 1,0 1,2-3,0 1,1-1,0 0,14-3,-9 2,10-3,-12 4,1-1,1 0,5-2,4 1,6 0,2-3,24 0,-17-1,17 0,-25 4,-1-1,-3 2,-3 0,-5 1,-3 1,-2-1,-2 1,0 0,1-1,3 2,2-3,4 1,6-1,1 0,4-1,-1 1,2 0,-1-1,1 2,28 0,-30 0,18 1,-39 1,0-1,2 2,2-2,4 1,1 0,6 0,3 0,5-1,31-4,-19 2,18-2,-28 2,-4 3,19-2,-17 1,14 0,-19-1,17 0,-12 0,11-1,-19 3,-5 1,-2 0,-2 0,-6 0,0 0,-4 0,20 0,-9 0,18 0,-9 0,3 0,4 0,1 0,3 0,-1 0,0 0,13 0,-17 0,9 0,-21 0,0 0,1 0,3 0,4 0,0 0,5 0,2 0,1 0,36 0,-34 0,21 1,-47 1,-5 1,-6 1,-1-3,-4 2,3-2,0 0,4 0,4 0,25 3,-3-2,22 3,-9-2,2 2,30 0,-24 0,20-1,-32 0,15 0,-21 0,9-1,-26 0,-1-3,-2 2,1-1,4 0,5 0,7-1,34 0,-14 2,23-2,-26 3,0-1,-5-1,-3 2,-5-2,-9 1,-5 0,-2 1,-9-1,5 1,-6-3,9 2,8-2,9 0,8 0,8 0,5 0,7 0,1 0,-5 0,0 0,17 0,-21 0,-3 0,-6 0,-2 0,-5 0,-2 0,-2 0,-2 0,-1 0,0 0,-2 0,26 0,-14 0,24 0,-16 0,3 0,-16 0,0 0,30 0,-27 0,1 0,25 0,-22 0,1 0,29 0,-33 0,0 0,33 0,-30 0,7 0,-37 0,-5 0,-5 0,5 0,5 0,11 0,13 0,14 0,13 0,12 0,-41 0,2 0,2 0,1 0,3 0,0 0,2 0,1 0,0 0,0 0,-1 0,3 0,23 0,0 0,-23 0,0 1,17 0,-3 0,18 2,-11 1,-14-1,-8-1,-14 0,-6-1,-6 0,21-1,-7 0,2 0,3 0,19 0,-22 0,1 0,25 0,1 0,4 0,2 0,-1 0,-3 0,-8 0,7 0,-29 0,3 0,-34 0,-6 0,-50-38,0 2,-13-9,20 19</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3:41.173"/>
    </inkml:context>
    <inkml:brush xml:id="br0">
      <inkml:brushProperty name="width" value="0.17143" units="cm"/>
      <inkml:brushProperty name="height" value="0.17143" units="cm"/>
      <inkml:brushProperty name="color" value="#FF0066"/>
    </inkml:brush>
  </inkml:definitions>
  <inkml:trace contextRef="#ctx0" brushRef="#br0">300 1 15933,'-13'42'347,"0"-6"-246,7-19-17,-1-3-28,1 2 34,-3 5-17,0 5-57,-1-1 35,4 2-46,0-9 96,-4 15-95,4-13 5,-4 11-11,6-16 6,0 0 44,0 0 17,-2 6-67,2-5 6,-3 6 11,3-6-6,0-1-11,0 1 50,3-3 12,-2 1-12,2-1 23,-1 0 39,0 7 0,0-4-101,-1 6 56,1-6 12,-1 1 27,0 0 1,0 0 5,-1 2 22,1-3 73,0 2 51,-2 4-146,2-6-28,-2 4-34,2-7 7,1-2-35,-1 0 102,3-2-124,-2-2 78,2-3 236,0 0-1514,-1-3-491,-4 0-880,-3-1-873,-9 0-1328,-2-6 4772,-2-1 0,9 0 0,5 1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3:45.190"/>
    </inkml:context>
    <inkml:brush xml:id="br0">
      <inkml:brushProperty name="width" value="0.17143" units="cm"/>
      <inkml:brushProperty name="height" value="0.17143" units="cm"/>
      <inkml:brushProperty name="color" value="#FF0066"/>
    </inkml:brush>
  </inkml:definitions>
  <inkml:trace contextRef="#ctx0" brushRef="#br0">54 89 14482,'34'-25'303,"-2"2"-247,-8 16-56,1-2 5,0 2 1,0 1-1,-4 1-5,-2 2-84,-9 1 40,-2 1 32,-5 1 7,-2 0 5,3 3 0,0 3 0,0 4 0,2 3-6,-2 0 1,0 1-46,-2 10 46,0-5 5,-2 8 5,0-6 46,-6 1-46,-3 1-5,-6 1 6,1-1 33,-2-3-33,1 0-1,-7 2-5,5-4 45,-11 8-39,11-14-1,-4 5-5,6-6 0,0 1 34,-1 1-34,0-2-6,-1 2 6,3-5-5,1 2 5,2-4 0,5-1 0,2 0-6,4-3-44,0 1 50,-1-2-23,0 5 18,0 0-1,1 2 0,0 0-55,0 3 61,0-2 0,0 1 0,5-3 89,4-1-27,7-1 11,4 1-12,1-2 147,14 2-113,-7-2 45,9 2 12,-11-3-35,-1 2 102,14 1 145,6 0-3196,21-1 3078,-11-3-39,6-2-313,-14 0 353,-1 0-68,-3 0-50,-7 0-124,-7 0 18,-8 0 3186,-9 0-3209,-5 0 389,-5 0-7692,-1 0 4390,-8 0 2913,-3 0 0,0 0 0,2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6:04.381"/>
    </inkml:context>
    <inkml:brush xml:id="br0">
      <inkml:brushProperty name="width" value="0.2" units="cm"/>
      <inkml:brushProperty name="height" value="0.4" units="cm"/>
      <inkml:brushProperty name="color" value="#FFFC00"/>
      <inkml:brushProperty name="tip" value="rectangle"/>
      <inkml:brushProperty name="rasterOp" value="maskPen"/>
    </inkml:brush>
  </inkml:definitions>
  <inkml:trace contextRef="#ctx0" brushRef="#br0">0 91,'21'16,"-5"-3,-11-13,-2 9,3 0,-2 3,5-3,-2-5,2 1,1 2,1-1,2 1,3 1,2-2,3 1,0-1,2-2,-2 0,-2-2,-1 1,-3-3,-1 2,-1-2,0 0,1 0,1 0,2 0,1 0,3 0,0 0,0 0,0 0,3 0,-7 0,3 0,-10 0,-2 0,7 0,-5 0,10 0,-4 0,2 0,2 0,-1 0,-1 0,-1 0,4 0,-7 0,9 0,-11 0,7 0,7-2,-3 0,22-2,-16 0,8 1,-13 0,-1 3,-2-3,-3 3,-1-3,-1 1,0-1,1 1,-1-1,10 3,-5-3,8 1,-9 0,0-1,8 3,-7-3,9 1,-11 0,12 0,-7 0,8-1,-6-1,3 1,5 0,2-2,5 2,2-3,3 2,21-2,-15 2,12 0,-25 2,-7-1,-6 3,-7-3,-6 2,-2 0,0 0,1 0,4-2,1 2,6-1,4-1,7 3,3-3,5 2,2-2,1 2,-1-1,-1-1,21 1,-27 0,11 1,-35 1,-4 0,2 0,2 0,5-1,4 0,4-2,7 3,2-3,6 3,-2-2,14 2,-17 0,7 0,-20 0,3 0,-5 0,4 0,-4-1,1 0,6 0,1 1,5-1,3 0,2 0,20 1,-16 0,13 0,-25 0,-1 0,-7 0,-4 0,-3 0,-3 0,2 0,11 0,-3 0,13 0,-5 0,4 0,4 0,1 0,1 0,-1 0,-3 0,-1 0,-2 0,16 0,-18 0,11 0,-23 0,1 0,1 0,3 0,2 0,2 0,2 0,17 0,-9 0,12 0,-12 0,-3 0,-2 0,-7 0,4 0,-11 0,2 0,-11 0,9 0,-4 0,13 0,-2 0,6 0,5 0,4-2,1 2,4-1,-2 1,24-2,-19 2,14-3,-24 3,-6-3,-2 1,-3 0,-3-1,1 1,-2 1,15-2,-8 2,13 0,-9 1,1 0,2 0,1 0,2 0,3-1,2 0,23-2,-18 3,29-4,-37 3,5-3,-19 2,-7 0,-2-1,-4 3,-2-2,-1 2,-1 0,3 0,0 0,7 0,1 0,5 0,3 0,1 0,2 0,15 0,-11 0,10 0,-17 0,10 0,-9 0,12 0,-8 0,2 0,5 0,2 0,5 0,4 0,1 0,-1 0,-2 0,20 0,-30 0,14 0,-34 0,-1-1,4 1,3-3,5 2,7-1,29 1,-12 0,20 1,-26 0,-5 0,-6 0,-7 0,-5 0,2 0,-8 0,6 0,-4 0,4 0,3-2,1 1,2-3,-2 2,2 1,-1 1,1 0,14 0,-13 0,8 0,-16 0,-2 0,-2 0,0 0,2 0,18 0,-6 0,14 0,-12 0,19 0,-11 0,17 0,-14 0,3 0,7 0,4 0,6 0,2 0,0 0,-5 1,-4 1,-11 1,-1 0,14 0,28 3,-52-6,-7 1,-1 1,-2-2,2 3,1-3,21 5,-11-5,14 5,-18-3,-3 1,-1-1,-1 0,-1 0,15 1,-12 1,10-1,-17 0,11 3,-9-2,9 2,-8-2,3-3,2 2,3-1,1 1,-2 0,1 1,-5-1,-1 0,-3 0,-2 1,-2-1,0-1,-1 0,2-1,4 2,3-3,5 1,3 1,2-2,1 3,2-1,-1 1,1-1,-3 1,-3-3,-4 2,-6-1,-5-1,-7 2,-3-2,-4 0,0 0,-1 0,2 0,5 0,2 0,21 0,-6 0,15 0,-9 0,15 0,-15 0,5 0,-24 0,-5 0,-3 0,-2 0,-2 0,1 0,-2 0,4 0,1 0,16 0,-5 0,12 0,-11 0,-2 0,0 0,-1 0,-1-2,0 2,-2-3,10 3,-11-3,4 3,-15-2,0 2,0 0,1-1,7 0,0 0,8-1,1 2,3-3,-3 3,-3-2,-1 2,-2-1,-2 1,-3-3,-1 2,-5-1,2 1,-2-2,16 0,-10 1,9-2,-15 3,-2 0,1-1,1 2,1-1,1 1,4-2,-5 2,4-2,-8 2,3 0,0 0,0 0,4 0,-8 0,5 0,-8-18,1 3,-5-20,0 21,0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3:47.140"/>
    </inkml:context>
    <inkml:brush xml:id="br0">
      <inkml:brushProperty name="width" value="0.17143" units="cm"/>
      <inkml:brushProperty name="height" value="0.17143" units="cm"/>
      <inkml:brushProperty name="color" value="#FF0066"/>
    </inkml:brush>
  </inkml:definitions>
  <inkml:trace contextRef="#ctx0" brushRef="#br0">1 54 13077,'40'-17'448,"-5"3"-359,-19 11-22,0-2 34,6 2-17,0-2-33,2 3-46,3-1-5,-8 3 0,3-1 0,-11 1-5,0 0-29,-2 4 28,-2 1 6,0 6-5,-1 2-34,1 1-29,-2 10 68,-2-6-50,-1 9 44,-2-8-27,0 1-1,0-1 29,-8 0 5,-1 1 78,-8-2-78,0 1 45,0-4-73,1 0 33,-5 3 1,7-7 112,-9 5-113,12-10 34,-4 1-11,5-2-28,0-1 0,1 0 34,-1 0-23,2-1-11,1-1 6,3 0-90,2-1 117,9 0-21,5-1-7,14 0 1,3 0-1,5 0 1,2 0 5,12 5-11,-15-1-5,5 3 5,-19 0 5,-4 1 1,-2 0 11,5 9-6,-5-3-11,4 7 5,-4-5 18,-3 0 22,0 0-12,-2 0 6,-3 0 17,-2 0-5,-2 1 16,-1 0-5,0 1-6,0 3 16,0 11-10,-4-6-6,-3 9 34,-3-13 184,-1 0 129,0-4-49,-1-2 26,-2-1 124,-1-4-61,-2 2-135,-3-3-56,1-1-241,-2-1 84,1-1-95,1-2-386,0-2-577,1 0-516,-3-3-1804,-5 2 1295,0-2-375,-3 0 2363,7 0 0,11 0 0,2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3:53.231"/>
    </inkml:context>
    <inkml:brush xml:id="br0">
      <inkml:brushProperty name="width" value="0.17143" units="cm"/>
      <inkml:brushProperty name="height" value="0.17143" units="cm"/>
      <inkml:brushProperty name="color" value="#FF0066"/>
    </inkml:brush>
  </inkml:definitions>
  <inkml:trace contextRef="#ctx0" brushRef="#br0">532 1 16740,'-44'51'229,"0"-1"-218,10-15 6,0 3 67,0-2-84,4 0 45,-1-3-34,-6 11 40,8-10-51,-5 8 5,10-13-10,1 0 10,-1 0-5,3-2 0,-4 8 0,9-12-50,-4 10 50,13-18 50,-1 3-50,5-8 0,0-2 0,0 0-5,1-1-96,0-2 101,2-1-17,0-2-229,0 1 296,5-3 6,4 2 17,8-2-23,7 0-39,5 0-5,5 0 11,5-4 39,3-2-45,3-4-5,32-6 61,-15 1-56,25-5 45,-26 4 45,1 0 212,20-3-206,-24 5 22,12 0-23,-35 6-33,-2 3-62,-12 0-5,1 3 10,-9 1-4,-2-1-1,2 2-6,-2-1 7,1 1-1,-1-2-11,-3 2-454,1-3-190,-2 1-241,-1-1-22,2-2-152,0 0-5,2-1 16,1-2-212,-2 0-481,-4-4-685,-2 1 2426,-8 0 0,4 4 0,-3 2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3:53.957"/>
    </inkml:context>
    <inkml:brush xml:id="br0">
      <inkml:brushProperty name="width" value="0.17143" units="cm"/>
      <inkml:brushProperty name="height" value="0.17143" units="cm"/>
      <inkml:brushProperty name="color" value="#FF0066"/>
    </inkml:brush>
  </inkml:definitions>
  <inkml:trace contextRef="#ctx0" brushRef="#br0">0 1 13838,'12'50'454,"-3"-2"-314,-9-14-5711,0 5 5616,1 3 1448,1 2-1236,0 54-94,-1-34-74,0-12 1,-2 0 1123,1 4-866,0-2 45,0-3 17,0-2 0,0-4-101,0-3 212,3-2-212,1-3 3331,1-1-3370,1-4-173,-2-4-24,-1-6-72,0-4-67,-3-7-1742,1-3 206,-1-5-5286,0-1 6889,-4-2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13:55.787"/>
    </inkml:context>
    <inkml:brush xml:id="br0">
      <inkml:brushProperty name="width" value="0.17143" units="cm"/>
      <inkml:brushProperty name="height" value="0.17143" units="cm"/>
      <inkml:brushProperty name="color" value="#FF0066"/>
    </inkml:brush>
  </inkml:definitions>
  <inkml:trace contextRef="#ctx0" brushRef="#br0">607 1 13732,'-34'1'1013,"-3"-1"-817,3 2 303,-26 5-258,13 1-1817,-18 4 1777,22-2 504,-4 1-699,18-4 11,2 1 28,19-6-45,5-1 78,1-1 1258,0 0-1381,-1 2 40,-3-1-6,1 4-57,-3 2 52,-1 1 16,-1 6-56,-10 14 56,7 0 151,-14 27-45,12-17 12,-5 10-68,8-17-44,3-5-6,2-7 0,4-4 0,1-7 0,2-3-23,0-4 91,9-1-63,3 0 46,11 0-46,3 0 6,1 0-5,4 0 5,2-1-5,3-1 11,6-1-6,0 1-6,2-1 7,-1 3-7,-2-3-3386,-4 1 3387,-3-1-6,-5 1 17,5-2-17,-9 3 11,3-2-11,-10 3-17,3 0 6,-3 0 3353,2 0-3348,-7 0 6,-2 1 0,-1 3-11,1 2-51,-1 4 51,3 3-112,-2 1-51,5 15 169,-4-5-12,-1 10 11,-5-9-39,-2 0 45,-2-2 6,-1 1 0,-1-3 66,-4-1-27,-5-3 420,-14 4-118,0-5 28,-11 1 73,3-6 96,-7-1-34,-8-2-6,-7 0 0,-7 0 89,-3-2-89,3 1-3649,5-1 3274,13-2-34,4 0-84,19-1 39,2-1-50,14 0-95,0-2-913,1 0 3370,-1 0-3808,0 0-430,-1 0-308,3-5-701,-1-6-257,2-6 3142,5-5 0,-4 9 0,3 3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4:29.221"/>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1 142,'71'2,"-7"-1,-37-1,1 0,-1 0,-1 0,-2-1,8-1,-12 0,10 0,-6 1,-1 0,16-1,-14 2,16-3,-9 0,4-2,1 0,0-1,-1 1,-1-2,2 1,-12 2,0 1,5 2,-10-1,14-1,-4-2,-10 3,15-2,-14 2,7-1,-2 0,3-2,0 1,-6 0,5 2,-4-1,5 1,2 0,0-1,4 0,4 0,3-3,15-1,-18 2,8-1,-25 4,-3-1,13 3,-9-2,7 2,-15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4:31.509"/>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0 1,'68'0,"-11"1,-37-1,-4 0,16 0,-8 2,9 2,-9 1,-2 0,15-1,-5-1,12 1,-12-4,-1 2,-2-1,-1-1,-3 2,0-1,0 0,0 0,0-1,3 0,-1 0,4 0,0 0,2 0,0 0,14 0,-15 0,10 0,-18 0,-1 0,5 0,-4 0,6 0,-3 0,-5 0,16 0,-13 0,16 0,-9 0,1 0,1 0,-5 0,-2 0,-4 0,5 0,-4-1,6 0,-1-2,-7 3,5-3,-4 3,5-3,5 1,-8 0,2 1,-3 0,0-1,4-2,-2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4:33.699"/>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0 98,'68'-5,"-11"0,-36 1,-1 1,11-2,-6 2,5 0,-7 1,1 1,8-1,-6 0,4-1,-8 2,1-3,13 1,-9 0,5 1,-6 1,-6 1,14 0,-10-2,5 2,2-3,-10 1,10-1,-8 0,1 0,6-2,-8 1,7 0,-5 0,-1 3,7-2,-5 2,-1-3,-2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4:37.591"/>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1 161,'71'1,"-10"-1,-38 0,-4 0,12 0,-10 0,11 0,1 0,-5 0,9 0,-6 0,-2 0,2 0,-2 0,-2 0,17 0,-12 0,31 0,-24 0,30-1,-27-2,12-1,-15-2,0 1,3 0,0-1,0 1,-1 0,-4 2,-5 1,-4 2,-4 0,4 0,-5 0,10 0,-10 0,7 0,-2 0,6 0,7-1,5-3,5-1,-1-2,1 1,-6 0,-4 3,-7 0,-5 1,11 0,-15 2,11-1,-13 1,3-2,6 1,2-1,6-1,2-1,0 1,0 0,-3 0,-5 0,-3 1,-5 0,2 2,0-1,-2 1,1-3,-3 1,6-1,6-2,8-1,0-1,17-3,-21 5,6 0,-27 4,1 1,11 0,-8 0,9 0,-7 0,-5 0,15 0,-14 0,6 0,-1 0,-3 0,10 0,-10 0,2 0,8 0,-9 0,8 0,-7 0,-3 0,8 0,-6 0,3 0,-5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5:14.191"/>
    </inkml:context>
    <inkml:brush xml:id="br0">
      <inkml:brushProperty name="width" value="0.5" units="cm"/>
      <inkml:brushProperty name="height" value="1" units="cm"/>
      <inkml:brushProperty name="color" value="#00FDFF"/>
      <inkml:brushProperty name="tip" value="rectangle"/>
      <inkml:brushProperty name="rasterOp" value="maskPen"/>
    </inkml:brush>
  </inkml:definitions>
  <inkml:trace contextRef="#ctx0" brushRef="#br0">0 304,'72'1,"-11"-1,-40 0,2-1,15-1,-8 2,11-2,-12 2,4 0,1 0,0 0,-1 0,10 0,-11 0,5 0,-14 0,6 0,-7 2,7-2,3 3,-5-1,9 0,-10 0,-2 0,8 1,-11-1,13 3,-12-3,2 2,9 2,-12-2,10 2,1-2,-6-1,10 0,-9-1,2-1,0 1,0-2,6 2,-12-2,6 0,-1 0,-6 0,10 0,-7 0,4 0,1 0,4-3,0 1,2-3,-2 0,-2 2,-3-2,-4 3,0-1,5 2,-4-3,5 3,-5-2,0 1,6-1,2-1,3 1,3 0,1 0,1 0,31-4,-29 3,21 0,-42 1,-4 1,14-1,-14 1,14 1,-6-1,-6 2,16-2,-13 2,5 0,2 0,-8 0,11 0,-6 0,2-1,4 1,-1-2,0 1,0 0,-2-1,-2 1,-4-2,7 2,-12-1,10 0,0 1,-3-1,11-1,-10 0,7 1,3-1,1 3,17-3,-17 2,12 0,-21 0,-3 0,-5-2,8 3,-7-3,14 1,-11 1,9-2,-3 1,6-1,1 1,2-1,-1 3,-3-2,0 2,-4-1,-2 0,-4-2,-2 2,9-5,-8 0,8 0,-10 0,2 2,3-1,3 2,19 0,-10 0,15 1,-15-1,1 1,-2-1,-1 0,-4 1,-4-1,-3 1,-6-1,5 0,-1-2,4 2,0-2,2 2,5-2,10 2,5-4,7 4,3-3,24 2,-25 0,10 2,-35-1,-9 3,-5-3,7 1,-2-1,13-1,2 1,12-1,10 0,6 1,6 0,-3 2,-4-1,-7 1,-11-2,-12 3,-9-1,-10-1,8-1,3-4,7 1,1-1,-3 1,3 3,3-2,1 2,24 1,-16 0,17 2,-23 0,2 0,-1 0,1 0,5 0,1 0,4 0,2 0,-2-1,-2 1,-4-2,-5 2,-1 0,-5 0,-4 0,-4 0,-8 0,7 0,-8 0,7 0,5 0,-2 0,13 0,1 0,6 0,10 0,8 0,7 2,3-1,-21 2,1-1,29 2,-19-2,-1 0,1 0,10 0,-41-1,-11-1,-10 2,11-2,-9 1,16 0,-5 0,4-1,4 0,2 0,2 0,3 0,17 1,-16 0,18 0,-33-1,0 0,-10 2,3-2,1 1,4-1,0 0,4 0,4 0,5 0,0 0,1 0,-2 0,-3 0,-5 0,-8 2,-4-2,5 2,-6 1,11 0,-9 2,2 1,8 2,-4-2,13 3,-11-6,1 2,-4-3,-6 1,3-3,-3 3,5-1,5 0,-7 0,3-1,-6 0,5 1,-4-2,4 2</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5:18.301"/>
    </inkml:context>
    <inkml:brush xml:id="br0">
      <inkml:brushProperty name="width" value="0.5" units="cm"/>
      <inkml:brushProperty name="height" value="1" units="cm"/>
      <inkml:brushProperty name="color" value="#00FDFF"/>
      <inkml:brushProperty name="tip" value="rectangle"/>
      <inkml:brushProperty name="rasterOp" value="maskPen"/>
    </inkml:brush>
  </inkml:definitions>
  <inkml:trace contextRef="#ctx0" brushRef="#br0">1 144,'59'-22,"-8"6,-35 13,1 1,14-3,-9 3,12-2,-11 2,-1 0,11 1,-6 1,1 0,1 0,-4 0,0 0,4 0,-6 0,5 0,1 0,-2 0,-2 0,10 0,-11-2,8 1,-3-1,-10 0,16 2,-14 0,7 0,-1 0,1 0,-1 0,7 0,-15 0,13 0,-8 0,3 0,7 0,-10-1,9 1,-8-3,-3 2,9-2,-10 3,16-4,-17 2,13-3,-8 3,0-1,10 0,-14 0,10-2,-3 0,-5 0,9-1,-7-1,-2 2,5-1,-4 4,7-1,-6 3,3 0,-6-1,3 0,4 0,-2 1,3 0,-4 0,0 0,1 0,-4 0,2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7:52.769"/>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0 108,'41'23,"-7"-5,-18-18,-3 0,2 0,-1 0,-2 0,1 0,-4 0,1 0,7 0,-4 0,8 0,-4 0,2 0,2 0,10 0,-6 0,6 0,-11 0,4 0,-4 0,3 0,-4 0,1 0,1 0,2 0,1 0,10 0,-6 0,20 0,-20 0,8 0,-13 0,-4 0,-3 0,-3 0,-5 0,3-1,-1-1,2 0,2 1,-3 1,1-2,0 2,-2-2,1 2,0 0,-2 0,5 0,-5 0,6 0,-2 0,6 0,1 0,4 0,32-1,-18-2,23-1,-28 1,-6 1,-3 2,-6 0,-2 0,-6 0,-1 0,3 0,-1 0,8 0,0-1,4-1,4-1,1 0,8-1,-9 1,1 1,-14 1,-1 0,-6 0,7 0,-7 1,7-2,0 2,-2-3,7 3,-5-2,3 1,-1 1,-2-2,2 2,-1-1,1 0,3 0,1-1,7 2,19-4,-5 3,14-3,-16 3,-3 0,-3 1,-2 0,-2 0,-3 0,-3 0,-4 0,-2 0,11 0,-10 0,7 0,-12 0,2 0,-1 0,4 0,0-1,1 0,2-2,0 3,3-1,2 1,16 0,-9 0,9 0,-17-2,-1 2,-8-2,-5 2,-3 0,1 0,3 0,0 0,-1 0,4 0,4 0,5 0,8 0,6-1,4-1,6 0,1-1,25 3,-18-1,17 1,-26 0,-3 0,-4 0,-6 0,-5 0,-8 0,-5 0,-8 0,4 0,-2 0,4 0,0 0,-3 0,5 0,0-2,7 2,1-2,4 2,1 0,0 0,1 0,-1 0,5 0,-3 0,3 0,-2 0,0-1,1 1,-3-2,1 1,-4 0,1 0,-5 1,-3 0,-3-1,-6 0,-2 0,2 1,-2 0,7 0,-8 0,3 0,1 0,-2 0,5 0,1 0,5 0,8 0,7 0,31 0,-9 0,-3 0,2 0,13 0,22 1,-32 2,-4 2,-6 3,-6-1,-6 1,-6 0,-5-3,-2 4,-11-5,-2 1,-5-4,3-1,0 0,6 0,-6 0,3 0,-2 0,-1 0,3 0,-3 0,4 0,-1 0,4 0,3 0,2 0,4 0,3 0,2 0,4 0,1 0,23 0,-14 0,14 0,-19 0,-2 0,-3 0,-3 0,-1 0,-5 0,1 0,3 0,-8 0,3 0,-16 0,0 0,5 0,-2 0,14 0,-1 0,9-1,7-1,6-1,4 1,1 1,1 1,-3 0,0 0,-1 0,-2 0,18 0,-18 0,12 0,-24 0,-3 0,-5 0,-5 0,-7-2,-4 2,-3-2,5 1,-2-1,9-1,-2 1,6 1,5 1,7-2,6 2,5-3,4 3,3-2,1 2,-2 0,22 0,-20 0,14 0,-27 0,10 0,-14 0,7 0,-18 0,-4 0,-4 0,-4 0,-2 0,-5 0,4 0,0 0,1 0,3 0,8 0,-2 0,9 0,-9 0,11 0,-7 0,11 0,-9 0,2 0,1 0,1 0,0 0,1 0,-2 0,-2 0,-4 0,8 0,-15 0,4 0,-17 0,2 0,9 0,-2 0,10 0,-2 0,3 0,7 0,2 0,4 0,27 3,-14-1,18 3,-23-2,15 3,-14-2,9 2,-20-3,-1 1,-2-2,-1-1,-1 0,0 0,-2 0,8 1,-11-2,4 1,-16-1,-2 0,-2 0,0 0,1 0,-1 0,2 0,1 0,5 0,3 0,3 0,5 0,0 0,5 0,2 0,1 0,2 0,35 0,-26 0,26 0,-35 0,0 0,-3 0,0 0,-4 0,1 0,9 0,-10 0,7 0,-16 0,-3 0,0 0,-2 0,-1 0,1 0,-4 0,-2 0,-4 0,6 0,-2 0,11 0,0 0,6 0,5 0,2 0,4 0,2 0,2 0,20 0,-14 0,12 0,-19 0,-2 0,0 0,-3 0,0 0,-2 0,-2 0,17 0,-13 0,13 0,-17 0,-2 0,-2 0,-3 0,-4 0,-1 0,-4 0,-2 0,0 0,13 0,-9 0,13 0,-15 0,4 0,1 0,1 0,2 0,0 0,16 0,-10 0,15 0,-12 0,1 0,4 0,-2 0,3 0,-2 0,1 0,-4 0,1 0,-6 2,2 0,-3-1,0 2,-2-2,1 0,-3-1,0 0,-1 0,1 0,1 0,4 0,21 0,-8 0,18 0,-15 0,1 0,-1 0,0 0,-2 0,-3 0,0 0,11 0,-13 0,9 1,-17 0,1 0,-3-1,2 0,-2 0,0 0,-2 0,-1 0,-1 0,10 0,-8 0,6 0,-8 0,-3 0,1 0,0 0,-1 0,4 0,-1 0,20 0,-8 0,16 0,-13 0,5 0,-1 0,3 0,-3 0,23-1,-16-1,15 0,-19-1,18 2,-13-3,13 1,-18 1,0 0,2 0,2-2,0 1,-2 1,-2 0,-3 1,-4-2,-4 3,-6-1,-6 1,-4 0,-6 0,-3 0,-2 0,0-2,2-1,-1-1,6 0,-2 2,7-1,2 1,7 0,4 0,6 0,5-1,5 1,31-1,-17 3,19-2,-26 2,-5 0,-3 0,-2 0,-5 0,-2-1,-2 0,12-2,-11 2,8-1,-18-1,-1 3,-1-3,-5 2,-1 0,4 0,-7 0,5-2,-11 3,7-3,-4 1,5 0,-7 1,1 0,-1 0,-1-2,3 3,-1-3,4 1,3-1,5 1,4-1,2 3,4-3,3 3,21-3,-11 3,14-2,-21 2,2 0,-2 0,20 0,-15 0,15 0,-23 0,-1 0,-7 0,-1 0,-7 0,-3 0,-5 0,1 0,-6 0,3 0,-5 0,3 0,4 0,0 0,6 0,1 0,6 0,3 0,6 0,25 0,-12 0,16 0,-22 0,-3 0,-2 0,9 0,-14 0,2 0,-18 0,-1 0,-8 0,3 0,0 0,0 0,9 0,-1 0,5-1,4-1,6 0,6-1,3 3,5-1,0 1,0 0,0 0,-4 0,-1 0,-5 0,0 0,-1 0,0 0,18 0,-12 0,14 0,-18 0,-1 0,-3 0,-2 0,-2 0,-3 0,-2 0,16 0,-11 0,17 0,-13 0,4 0,0 0,1 0,-1 1,-1 1,-4 0,-1 0,-4-1,12 2,-12-3,11 1,-15-1,2 0,2 0,13 0,-9 0,9 0,-12 0,16 0,-10 0,15 0,-16 0,3 0,-1 0,0 0,-4 0,-1 0,-3 0,-2 0,-2 0,-3 0,-1 0,-2 0,-2 0,-1 0,1 0,12 0,-3 0,13 0,-4 0,5 0,4 0,3 0,2 0,2 0,-1 0,2 0,23 0,6 0,-1 0,-6 0,-27 0,-1 0,-7 0,-3 0,-5 0,-4 0,4 0,-9 0,11 0,-15 0,4 0,-6 0,-1 0,0 0,1 0,3 0,1 0,7 0,13 0,-6 0,22 0,-23 0,12 0,-13 0,3 0,2 0,4 0,3 0,2 0,2 0,-1 0,2 0,-1 0,2 0,1 0,-1 0,1 0,-3 0,19 0,-18 0,12 0,-22 2,8 0,-12 1,6 0,-12-1,1 1,4-3,2 2,6-1,24-1,-15 2,15-2,-26 1,-3 0,-2 1,-3-1,1 2,-3-3,2 3,-3-3,1 2,-3-2,2 0,14 0,-10 0,15 0,-11 0,3 0,0 1,2 1,-4 0,22 2,-17-3,35 3,-36-4,11 3,-20-2,-6 0,-3-1,-5 0,-5 0,-2 0,1 0,-1 0,7 0,3 0,9 0,2 0,7 0,-1 0,2 0,9 0,-16 0,1 0,-20 0,-2 0,-2 0,0 0,-1 0,-2 0,0 0,1 0,-3 0,6 0,-2 0,3 0,-1 0,2 0,1 0,2 0,-3 0,2 0,-4 0,-2 0,-52 0,13 0,-23 0,31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5:44.498"/>
    </inkml:context>
    <inkml:brush xml:id="br0">
      <inkml:brushProperty name="width" value="0.5" units="cm"/>
      <inkml:brushProperty name="height" value="1" units="cm"/>
      <inkml:brushProperty name="color" value="#00FDFF"/>
      <inkml:brushProperty name="tip" value="rectangle"/>
      <inkml:brushProperty name="rasterOp" value="maskPen"/>
    </inkml:brush>
  </inkml:definitions>
  <inkml:trace contextRef="#ctx0" brushRef="#br0">0 346,'70'7,"-8"-3,-33-7,0 0,0-2,-1 3,-4-1,9 3,-10-2,8 2,-7-1,5-2,6-1,9-2,5 1,30-4,-19 3,16 0,-30 3,-4 3,-2-2,-4 1,-2-1,-4 0,-2-1,22 3,-7-1,23 1,-8 0,5 0,4 0,2 0,-2 0,0 0,-5 0,20-5,-24 3,29-7,-44 5,8-2,-22 3,-4-1,-1 2,9 0,-8 1,11-2,-10 2,6-3,2 1,27-3,-11 2,15-2,-21 4,-9 1,-4 1,-8 0,4 0,0 0,7 0,1 0,2 0,5-2,6 1,30-3,-16 1,15 1,-28 1,-7 1,-8 0,-6 0,-5 0,6 0,-4 0,8 0,-1 0,2 0,8 0,0 0,5 0,0 0,3 0,-2 0,2 0,-3 0,0 0,14 0,-15 0,11 0,-18 0,0 0,1 0,0 0,4 0,20 0,-11 0,38 0,-33 0,16 0,-22 0,-3 0,-3 0,-4 0,-1 0,-4 0,14 0,-13 0,8 0,-14 0,0 0,3 0,0 0,2 0,3 0,5 0,30 0,-13 0,-4-1,0-1,16 0,24-3,-32 2,-4 1,-9 1,-8 1,-8 0,-10-2,-1 2,4-4,-4 1,10-1,-7 1,5-1,5 1,1 1,19 0,-14 1,25-2,-33 1,7-1,-20 0,11-2,-10 2,6-2,-9 0,8-1,-4 1,8-1,-5 2,2 1,0 0,0 1,-4-1,0 1,-1-1,0 0,1 1,1-1,2 1,3 1,2-2,4 1,3-1,3 1,3-1,3 3,0-2,27 2,-17 0,-8 0,0 0,11 0,18 0,-30 0,-4 0,-5 0,-2 0,-6 0,1 0,-6 0,-1 0,0 0,15 0,-7 0,14 0,-9 0,2 0,3-1,1 1,2-2,2 2,0 0,19 0,-17 0,14 0,-21 0,-2 0,2 0,-2 0,0 0,2 0,1 0,28 0,-16 0,-7 0,0 0,9 0,23 0,-28 0,4 0,-1 0,1 0,28 0,-23 2,-10-2,-2 1,7 1,17 0,-27-2,2 0,4 0,4 0,4 0,2 0,3 0,-1 0,4 0,27 0,-25 0,-16 0,-1 0,6 0,16 0,-26 0,0 0,0 0,3 0,1 0,2 0,2 0,1 0,2-2,0 0,2-1,3 1,4 1,3 1,2 0,-22 0,0 0,29 0,-31 0,-1 0,17 0,-5 0,-3 0,-5 0,-5 0,-3 0,-3 0,-2 0,3-2,5 2,3 0,19-1,-12 1,0 0,13 0,3 0,2 0,1 0,0 0,2 0,-24 2,1 0,33 1,-34-1,-1 2,22 0,-2 0,-3 2,0-1,-2 1,-21-1,1 0,30 2,-30-3,-1 0,22 0,24 0,-25-1,16-1,-35-1,-5-1,-5 0,-3 0,-1 0,0 0,4 0,23 0,-11 0,19 0,-18 0,5 0,4 0,4 0,1 2,4-2,0 3,-22-2,1 0,29 2,-32-2,-1 1,18 1,-8 0,-1 1,-7-2,-4 0,-9-1,-6 0,-8-1,-1 0,5 0,-2 0,9 0,-3 0,9 0,5 0,6 0,3 0,3 0,2-1,1-1,-1-1,-4-1,-6 3,-10-2,-7 2,-9-1,2-2,0-1,-1 0,2 1,-4 0,5 1,21-1,-6 1,13-1,-15 4,-4-3,-2 2,-4 0,-4 0,-3-1,-1 0,5-1,-7 3,12-2,-15 2,9 0,-5 0,7 0,3 0,5 0,4 0,5 0,4 0,6 0,1 3,0-1,1 3,-3-2,-4 1,-5-3,9 2,-27-2,4 0,-23-33,-7 3,2-8,-6 16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9:01.558"/>
    </inkml:context>
    <inkml:brush xml:id="br0">
      <inkml:brushProperty name="width" value="0.4" units="cm"/>
      <inkml:brushProperty name="height" value="0.8" units="cm"/>
      <inkml:brushProperty name="color" value="#EF0C4D"/>
      <inkml:brushProperty name="tip" value="rectangle"/>
      <inkml:brushProperty name="rasterOp" value="maskPen"/>
    </inkml:brush>
  </inkml:definitions>
  <inkml:trace contextRef="#ctx0" brushRef="#br0">1 13,'54'14,"-8"-2,-29-12,0 0,9 0,-9 0,11 0,-10 0,4 0,-1 0,-3 0,8 0,-8 0,5 0,-1 0,-6 0,12 0,-12 0,11 0,-10 0,10 0,-11 0,9 0,-7 0,6 0,-3 0,-1 0,3-2,-5 1,5-1,-1-1,-3 3,4-3,-5 1,3-1,1 1,-6-8,3-1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9:23.413"/>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0 326,'39'6,"-5"-3,-24-3,1-2,7 1,-3 0,8-1,-5 0,3-1,-1-1,2 1,-2 1,1-1,-2 2,0-3,-1 3,0-2,-2 2,-1-1,5 1,-6 0,6-1,-4 2,12-6,-4 2,8-4,-9 2,0-1,-4 2,-1 1,-2 1,-1-1,0 1,4-2,-2 2,4-2,-5 1,2 0,0-1,1 2,2 0,0 1,2-1,-2 1,1-1,-2 1,-1-1,0 2,-3-1,3-1,-1 1,3 0,0 0,2 0,12-3,-6 2,25-5,-22 3,13-3,-16 3,3-1,-2 2,2-1,-3 2,3 0,0 0,19-1,-11 1,13 1,-18 0,1 0,-1-1,2 1,-1-1,1 3,-3-2,0 1,-3 0,12 0,-12 1,9 0,-13 0,0 0,1 0,0 0,2 0,20-2,-9 2,38-4,-27 2,17-2,-21 2,-1 1,-5 0,0 1,-5-2,0 2,-1-1,-1 1,1 0,-2-2,1 2,-1-2,1 2,2 0,1 0,0 0,3 0,18-1,-13 0,31-1,-34 1,9 0,-16 1,-4 0,2 0,0-2,1 2,5-3,5 1,37-4,-13 2,27-2,-24 4,0 1,-4 1,-5 0,-6-1,-7 0,-7 0,-1 1,-5 0,16-2,-12 2,13-3,-9 1,5-2,8 0,5-1,5 2,-18 2,1 0,28 0,-28 0,-1 1,18-1,-2-2,-3 3,-2-3,-2 1,-3 0,-1 0,0 1,2 0,32 1,-17 0,25 0,-27 0,1 4,-1 0,-6 4,-1-3,-6 1,-6-2,13 0,-17-2,11 0,-17-2,1 1,3-1,0 3,6-1,3 0,4 1,31-2,-22 1,-14-1,-1 0,2-1,10 0,-26 0,0 0,1 0,1 0,18 0,-17 0,9 0,-26 0,-5 0,-6 0,6 0,-4 1,3-1,0 5,-4-3,4 3,-2-2,1 0,-2-1,1 1,-70-10,20-2,-34 0,44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9:32.622"/>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1 165,'48'13,"-3"-3,-20-10,4 0,2 0,2 0,0 0,1 0,-1 0,1 0,16 0,-12 0,8 0,-17 0,0 0,-3-2,2 1,-3-3,1 1,-1 1,-1-1,-2 3,1-3,-1 1,0-1,-2 1,0 0,9-2,-7 2,7-2,-11 3,0-1,-3 1,-1-2,6 3,-4-3,6 1,-4 1,-2-2,10 0,-7 0,5-1,-9 2,-2 0,5 0,-5 1,6-2,-5 2,2-3,3 1,4 0,1 1,2-1,0 1,-1 1,-1-2,-3 1,-1 0,-2-1,-1 3,1-1,-4 1,5 0,-3-2,3 2,5-2,3 1,2-1,1 0,8-1,-10 3,2-1,-16 1,-4 0,8 0,-4 0,13 0,-1-2,6 2,4-3,4 3,21-3,-16 1,14 0,-25 1,-5 1,-8 0,-5 0,-2-2,2 0,1 1,3-2,1 2,5-1,6 0,6-1,4-1,3 3,0-1,18 2,-21 0,7 0,-27 0,-6 0,-2 0,8-3,-2 1,12-3,-1 2,5 0,6 0,0 0,2-1,-1 3,-3-2,12 1,-17 0,3 1,-22 1,-6 0,13 0,-4 0,20 0,0 0,6 0,7 0,3 0,0 0,0 0,-2 0,-4 0,-4 1,-6-1,-9 3,-7-2,-4 2,-9-3,12 3,-4-3,17 1,1-1,9 0,6 0,6 0,4 0,4 0,1 0,0 2,-2-2,14 5,-24-5,9 3,-29-1,-4-2,-5 1,-5-1,-2 0,-2 0,2 0,17 0,-4 0,34 0,-20 0,17 0,-13 0,33 0,-19 0,26 0,-29 0,-5 0,-5 0,-11 0,-6 2,-10-2,-4 3,-6-3,3 2,9-1,2 0,14 0,0-1,7 0,6 0,1 0,1 0,-3 0,-2 0,-3 2,-6-1,0 1,-2 1,-1-3,20 3,-16-2,34 0,-31-1,14 0,-16 0,-1 0,1 0,1 0,13 1,-12 0,7 0,-19-1,-5 0,-5 0,0 0,-5 0,2 2,0-2,15 3,-6-3,35 3,-21-1,20 1,-16 0,2 1,2-1,1 0,-2-1,0 1,-6-1,-3 1,-6-2,2 2,-15-2,1 0,-16-1,12 0,-7 0,15 0,-4 0,7 2,3-2,5 1,1-1,-1 2,-2-2,-7 2,-5-1,-8-1,-5 2,6-2,-5 0,12 0,-1 0,6 0,5 0,21 0,-11 0,12 0,-16 0,-4 0,-2 0,-4 0,-4 0,-5 0,-5 0,0 0,-4 0,9 0,-9 0,9 0,-6 0,2 0,3 0,-1 0,-1 0,-2 0,-2 0,2 0,-2 0,7 0,-3 0,7 0,1 0,8 0,4 0,7 0,5 0,4 0,0 0,1 0,-4 0,-1 0,13 0,-16 1,8 0,-22 0,-3-1,-4 0,2 0,-3 0,0 0,-1 0,-2 0,1 0,12 0,-6 0,11-1,-8 0,2 0,0-1,3 2,2-3,23 1,-14 1,17-2,-17 2,20-2,-17 2,11-1,-23 1,-4-1,-1 2,-2-2,-3 1,-1 0,-3 0,7 0,-11 0,5 0,-13 1,-2 0,9-2,-4 2,13-1,-3 1,8 0,12 0,10 0,7 0,-10 0,1 1,31 1,-27 0,-1 0,25 2,-1 1,-5-2,-1 0,-6 0,17 1,-26-1,10-1,-31-1,-6-1,-2 0,-4 0,-1 0,-3 0,-1 0,-1 0,1 0,26 2,-5-1,26 4,-9 0,7 1,4 1,5-1,1 1,0-1,1 1,-25-3,1 0,26 2,-30-2,-1 0,13 1,-8 0,-4-2,-7 0,-7 1,-5-3,-6 1,6-1,-5 0,6 0,-3 1,4-1,8 3,6-1,7 0,6 0,4 1,-14-3,0 1,27 1,-26-1,0-1,18 2,-1-1,-3 1,0-1,0 0,2 1,3-3,0 3,0-3,-14 2,0 0,10 1,31 0,-59-2,1-1,-4 0,-1 0,-2 0,-3 0,-1 0,2 0,-2 0,3 0,-3 0,2 2,-2-1,0 3,0-1,14 2,-11-2,19 2,-24-2,6-1,-12 1,4-1,-7 1,0-1,-8-1</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9:36.425"/>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0 218,'51'1,"-5"0,-24-1,4 0,3-1,2-1,2 0,2-1,3 3,1-3,4 1,1-1,0 0,-2-1,-2 3,-6-1,0 2,-5 0,17 0,-8 0,16 0,-10 0,24 0,-14 0,16 0,-23 0,-2 0,-1 0,-2 0,-2 0,15 0,-15 0,10 0,-16 0,-2 0,3-1,1-1,4-1,2 0,3-1,1 0,2-1,-2-2,-1 1,13-4,-16 5,9-3,-17 6,-2 1,-1 1,14-2,-12 2,11-3,-13 3,0-2,1 1,0 1,2-3,3 1,2-1,23-3,-12 2,17-1,-17 2,-2 3,11-2,-20 2,5 0,-24 0,-2 0,-2 0,2 0,2 0,6 0,6-1,7 1,29-3,-12 1,21 0,-24-1,-3 3,-5-3,-7 3,-6-2,1 2,-12 0,2 0,-10 0,1 0,4 0,6 0,6 0,8-1,10-1,5-3,9 0,25 0,-25 2,22 2,-52 1,-3 0,-21 0,8 0,0 1,17-1,3 3,6-2,4 2,-1-2,-3 3,-5-1,-2 2,-4-2,-1 3,-2-1,-2 0,-1 0,1-3,5-1,1 1,7-2,0 1,3-1,1 0,19 0,-13 0,13 0,-22 0,16 0,-14 0,9 0,-18 0,-2 0,0 0,-1 0,3 0,19-1,-10-2,15-2,-15 0,5-1,2 0,5 0,3 1,0-1,0 2,-6 1,-6 0,5 3,-19-2,7 2,-18 0,3 0,0-1,4 1,2-3,2 1,4 0,17-2,-11 2,21-4,-32 4,1-3,-19 5,-1-2,6 1,2 1,8-2,-1 1,3-1,1 0,-1-1,-2 3,-4-2,-2 1,-7 1,0-2,5-1,-6 3,7-5,-9 4</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9:42.476"/>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40,'41'1,"-4"2,-18-2,2 3,3 0,4 1,1 0,2 0,4-2,1-1,4 1,0-3,2 2,2-2,-2 0,1 0,-2 0,-1 0,-1 0,-3 0,0 0,0 0,2-2,29-2,-15 0,46-3,-43 4,14 1,-27 1,-6 1,-1 0,-3 0,0 0,-1 0,-2 0,0-1,-1 0,24-2,-8 2,24-4,-12 1,4 0,2 0,-1 1,-1 0,-2 0,-5 0,10-1,-22 1,4 1,-26 1,-5 1,2 0,5 0,2 0,12 0,1 0,9 0,8 0,4 0,4 0,2 0,-1 0,0-2,-2 2,-3-1,-4-1,-3 2,-5-3,16 3,-18-2,10 2,-20 0,-2 0,-2 0,-3 0,-1 0,0 0,2 0,15 0,-5 0,13 0,-6 0,4 0,5 0,4 0,-2 0,0 0,-6 0,-6 0,-6 0,-2 0,-17 0,0 0,-5 0,1 0,12 0,4 0,4 0,11 0,4 2,33-1,-18 3,21-1,-28 1,-3 0,18 2,-21-2,10-1,-25-2,8 1,-13-2,7 2,-16-2,1 0,-2 0,1 0,2 0,4 0,4 0,34 0,-8 0,26 0,-17 0,2 0,-1 1,1 2,-1 1,-2 1,0-2,20 1,-22-1,12-1,-30-2,-9 0,-7 0,-6 0,-6 0,-2 0,3 0,-4 0,9 0,20 0,-1 0,27 0,-5 0,10 0,4 0,5 0,3 0,-1 0,-2 0,-7 0,-10 0,-8 0,-13 0,-11 0,-9 0,-9 0,-5 0,6 0,-4 0,14 0,1 0,13 0,7 0,10 0,6 0,7 0,6 0,4 0,3 0,0 0,-4 0,-4 0,-7 0,-6 0,-9 0,-5 0,-6 0,-7 0,7 0,-13 0,8 0,-9 0,30 0,-9 0,26 0,-19 0,6 0,1 2,4 0,2 1,1 0,0-1,25 2,-25-3,14 3,-34-3,-10 1,-5-1,-11 0,-4 1,-6-2,-3 2,4-2,-3 0,8 0,2 0,10 0,11 0,13 1,10 1,-12 1,3 0,34 1,-31-1,-1 0,25 0,-30-1,-1 1,21 0,13 2,-44-3,-8-1,-8 1,-8-2,-3 2,-7-2,7 0,0 0,9 0,3 0,9 0,9 0,10 0,7 1,9 2,5 1,8 2,4-3,1 3,-28-2,0-1,26 2,-32-2,-3 0,7 1,-9-3,-10 1,-6-2,-3 0,12 0,-11 0,10 0,-19 0,-2 0,-3 0,-3 0,1 0,0 0,6 0,6 0,8 0,26 0,-11 0,16 0,-20 0,-4 0,-2 0,-3 0,-4 0,4 0,-16 0,2 0,-12 0,8 0,-3 0,6 0,-3 0,0 0,2 0,4 0,-1 0,3 3,-4-1,-1 3,-3-4,-4 2,-4-2,-4-16,-3-5</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9:47.150"/>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0 314,'61'-17,"-6"2,-26 8,-1 1,-1-2,-1 1,2-1,2 0,2 0,3-2,0 1,0 0,-1 2,-5 2,0-2,-5 4,8-2,-10 3,5 1,-9 1,-2 0,1 0,1 0,3 0,2 0,1 0,29-4,-19 1,21-2,-29 3,0 1,-5 0,-2 1,-1 0,-4 0,2 0,-1 0,7 0,-5-2,7 2,-6-3,1 3,2-2,13-1,-7 0,12-2,-10-1,2 1,1 0,10-3,-11 4,3 0,-17 2,-4 1,4-1,-3 0,8 1,-5 1,2 0,-2 0,1 0,2 0,-1 0,0 0,1 0,0-2,10 0,-6 1,5-2,-10 2,1 0,-2 0,-1 0,-1 0,0 1,1 0,6-2,-4 2,13-1,-10 1,6-2,-10 2,2-2,-3 2,0 0,-2 0,1 0,0 0,2 0,4 0,3 0,19 0,-6 0,12 0,-16 0,-2 0,-6 0,-2 0,7 0,-8 0,12 0,-9 0,6 0,2 0,3 0,3 0,2 0,0 0,0 0,-1 0,9 0,-16 0,4 0,-21 0,-5 0,4 0,-2 0,6 0,-1 0,7 0,5 0,7 0,8 0,4 0,3 0,2 0,-3 0,-4 0,-6 0,-6 0,-3 0,-11 0,6 2,-10-2,12 2,6-2,12 0,10 0,10 0,4 0,0 0,-4 0,12 0,-28 0,4 0,-30 0,-3 0,13 0,-5 0,13-3,-4-1,27-7,-14 5,17-3,-27 6,-2 1,-7 1,-4 1,-5 0,-5 0,-4 0,-3 0,6 0,-5 0,8 0,-4-2,3 2,0-3,3 1,0-1,3 0,1 0,4 1,18-1,-9 3,13-3,-13 1,-2-1,-1-2,-3 2,-8-1,-6 3,-10 1,-50 4,29-3,-36 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19:54.081"/>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1 103,'46'7,"-5"-2,-18 1,-1-2,-1 2,2-2,-4 2,3-3,1 2,1-2,4-1,1-1,17 1,-8-2,12 2,-15-2,11 1,-14 1,5 0,-18-1,-2 0,-3 0,3 2,-3-3,3 1,3 1,-3 0,6 1,-5 0,1 0,2 1,0-1,0-1,9 2,-12-3,8 3,-13-4,2 2,0-1,3 0,6 0,7-1,8 0,6 0,7 0,28-3,-16 1,17-3,-31 2,-5 0,-11 1,-4 1,-10-1,-3 2,0-3,0 1,7-1,20-2,-3 2,19-2,-10 2,-1 0,-1-1,-4 1,-5 0,-8 0,-7 1,-7 0,-5 2,9-1,-6 1,12-3,-2 1,7-1,4-1,4 0,4 0,-2 0,3-1,-4 1,0 0,-5 0,-2 3,-7-2,0 2,-10 0,-3 1,4 0,-3 0,16-1,1 0,9-2,6 3,1-3,4 1,0-1,15-2,-20 2,7-2,-30 3,-6 1,-7 1,13-1,-3 0,19 0,0 1,6-2,7 2,2-3,1 3,-1-3,-6 2,-8 0,-10 1,-5 0,-9 0,-3 0,4 0,1-1,14-1,7-1,10-2,9 1,7 0,1 0,0 3,-4-1,-7 2,-11 0,-11 0,-11 0,-6 0,-5 0,6 0,1 0,12 0,2 0,6 0,7 0,1 0,2 0,0 0,0 0,-3 0,-4 0,-1 0,-7 0,-4 0,-4 0,-3 0,-1 0,-1 0,3 0,2 0,19 0,-6-1,34-2,-24 0,13-1,-20 4,-5-2,-5 2,-6 0,-8 0,-5 0,3 0,-3 0,12-1,-4 0,8-1,-1 1,1 0,-3 1,-5 0,-5 0,-2 0,3 0,1 0,8 0,3 0,8 0,9 0,5 0,7 0,4-2,5 2,0-1,1-1,-4 2,-5-2,-6 2,4 0,-22 0,11 0,-27 0,4 0,-2 0,2 0,9 0,5 0,7 0,5 0,3 0,5 0,-3 0,0 0,-5 0,-6 0,-4 0,-10 0,-5 0,2 0,-8 0,10 0,-5 0,7 0,6 0,7 0,6 0,6 0,2 0,22 0,-23 0,12 0,-32 0,-10 0,-6 0,-8 0,7 0,-6 0,14 0,-4 0,7 0,3 0,4 0,0 0,2 0,1 2,-3 0,2-1,-4 2,1-2,-2 0,1-1,-2 0,0 0,1 0,-1 0,15 0,-13 0,11 0,-14 0,11 1,-7 1,9 2,-11-3,20 2,-11-1,16 0,-18-1,-2-1,-5 0,-2 0,-5 0,2 0,0 0,2 0,1 0,2 0,0 0,4 0,3 2,28-1,-14 3,19-3,-22 2,0-1,-4 1,-1-1,-7 1,-3-1,-4 0,-4 0,-4-1,21 3,-17-2,20 2,-18-2,5-1,2 2,4-2,3 3,4 0,1 1,3 0,0 1,32 1,-19 0,22-1,-28-1,-3-2,10 2,-22-2,4 0,-23-1,3-1,-4 0,6 0,-5-1,4 0,3 0,4 0,1 0,4 0,5 0,28 0,-16 0,-8 0,-1 0,7 0,15 0,-29 0,-4 0,-8 0,-6 0,-5 0,-10 0,10 0,-7 0,16 0,0 0,8 0,6 0,9 0,33 0,-15 0,24 0,-29 0,-2 0,-8 0,-8 0,-10 0,-12 0,-7 0,-7 0,10-1,-3-1,17-1,-3-1,7 3,23-1,-15 2,17 0,-25 0,-2 0,-6 0,-4 0,-6-1,-2 0,-4 0,2 0,1-1,6-1,4-1,24 0,-10 2,16-1,-18 3,-3-2,-1 2,-3-2,-2 1,0 1,-2-3,10 1,-11-1,9 1,-11-1,16 1,-6 0,10 0,-10 1,-1 0,1 1,-2 0,1 0,12 0,-12-2,5 2,-21-1,-5 1,0 0,3 0,-1 0,3 0,0 0,3 0,3 0,4 0,4 0,2 0,1 0,1 0,-2 0,2 0,1 0,0 0,3 0,-1 0,1 0,0 0,0 0,1 0,-2 0,0 1,-1-1,0 2,-3-1,26 0,-21 1,21-1,-22 2,4-3,6 3,6-1,5 2,6 1,-15 0,1 0,32 2,-28-2,0-1,22 4,-2-3,-5 3,-6-4,-8 0,19 1,-21-1,17 0,-26-2,24 2,-16-3,-3 2,0 0,16 0,24 2,-21 1,2-1,2 0,1 2,3-4,-1 3,1-2,-3 1,0-1,-7 0,18 2,-32-4,8 2,-35-3,6 0,-8-1,10 2,-2-2,3 3,8-3,3 3,7-1,3 1,1 0,-2-1,8 1,-7-1,-4 1,-10 0,-11 0,5 1,3-1,3 0,2 0,0 0,19 2,-15-3,11 3,-22-5,-6 3,-7-3,-3 2,-7-1,0-1,-55-25,35 18,-42-20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0:16.479"/>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0 376,'51'22,"-4"-3,-18-19,0 0,0 0,-1 0,27-3,-19 1,22-3,-25 0,0 2,1-3,0 2,2-1,-4 2,3-2,1 2,1-3,2 2,0-2,14-2,-14 3,9-3,-20 6,-4 1,-3-1,8 2,-4-3,9 1,-6-2,4-1,2-2,3 1,3-1,1 1,1-1,-2 2,0-1,12 1,-14 0,5 1,-18 0,11-3,-7 1,11-3,-8 2,4 2,1-1,3 3,1-4,2 2,1 0,21-2,-16 2,14-2,-22 1,-2 2,-5 0,-2-1,-3 0,14-3,-6 1,13-2,-8 2,0-1,2 3,-4-1,-2 3,-3-2,-6 3,-2-1,-3 3,-2-3,0 3,13-3,-3 2,14 0,-6 0,4-1,4 0,28-1,-15 1,19 1,-24-1,19 2,-20 0,14 0,-28 0,1 0,-3 0,3 0,0 0,1 0,3-1,0-1,0-1,0-1,1 1,-2 0,2 1,-5-1,0 3,14-3,-13 3,11-2,-15 1,14-2,-10-1,10-1,-15 1,-2 0,2 0,-2 0,1 1,14 0,-10 0,12 1,-16 0,18 2,-17 0,14 0,-19 0,1 0,-1 0,1 0,3 0,2 0,23 0,-12 0,19 0,-19 0,3 0,0 0,24 2,-20 0,15-1,-29 2,16-2,-17 1,13-1,-19 2,1-3,0 2,2-1,1-1,4 2,1-2,2 1,3 0,1 0,3-1,-1 0,0 0,-6 0,-3 1,-7 0,-9 2,1-2,-13 1,10 1,-12-3,9 2,-2-2,5 0,5 0,4 0,4 0,28 0,-15 0,21 0,-21 0,1 0,-1 0,-3 0,-3 1,-5 1,-4 1,-6 1,-4-3,7 1,-9-2,10 0,-7 0,4 0,4 0,1 0,3 0,2 1,1 0,17 1,-14-1,29 3,-32-2,11 1,-20 0,-3-1,-1 0,-3 1,1-3,1 2,4-1,1-1,4 2,1-2,4 0,1 0,3 1,0 1,3 1,20 1,-15-1,14 0,-24-1,10 1,-19-3,7 3,-24-3,0 2,-1-2,0 0,3 1,20-1,-5 2,20-1,-7 0,3 2,4-3,2 3,-1-1,1 1,-5 0,-1 0,-5 2,15 1,-19 0,21 3,-32-5,5 0,-13-1,1-2,2 1,5-1,4 0,6 1,6-2,34 4,-14-2,24 3,-26 0,-4-2,-4 3,-5-2,-4 2,-4-2,-2-1,-1 0,0-3,0 2,0-2,-2 0,1 0,-1 0,-1 0,20 0,-15 0,16 0,-17 0,19 0,-10 0,10 0,-15 0,-6 0,0 0,-5 0,-1 0,10 0,-12 0,10 0,-17 0,3 0,-2 0,2 0,2 0,-2 0,3 0,-2 0,2 0,10 0,-8 0,16 0,-22 0,5 0,-11 0,-1 0,2 0,1 0,2 1,1-1,7 2,22-1,-6 0,20 0,-14 0,6 0,2 2,4 0,3 1,2 0,3 1,-2 0,2 1,-3 1,-4-2,-1 1,-5-1,-4 0,-2 0,-7-2,-5 0,-6 0,-5-1,-7 1,9-3,-11 3,10-2,-7 1,7-1,6 2,8-3,7 3,35 0,-19 1,23 0,-29 1,-3 0,24 3,4 0,-3 0,1-1,-2 0,-12-1,0 0,-5-1,-24-2,18 0,-15-1,14 0,-18-1,27 1,-15 0,19 0,-22 0,17 3,-19-2,12 2,-25-2,-3 1,-1-3,0 2,0-2,2 0,4-1,1 0,3 0,2 0,4 1,1 0,4 0,25-1,-17 2,18-1,-25 3,-2-1,2 0,-1 0,-1-1,0 1,-3-1,-5 0,-3 0,27 0,-25 0,19 1,-34-3,-3 2,-2-1,-2 0,0 0,2-1,3 0,2 0,1 0,19 3,-10-1,15 3,-14-2,2 0,21 2,-13-3,16 2,-19-2,18 1,-17 0,14 1,-24-2,3-1,-1 0,6 0,4 0,5-1,4 0,29 0,-21 2,16-2,-32 3,-6-3,-3 2,-6-1,-1-1,-1 2,1-2,21 0,-11 0,19 0,-19 0,2 0,2 0,2 0,3 0,1 0,4 0,-3 0,2 0,-9 0,1 0,11 0,29 0,-51 0,-7 0,-4 0,-3 0,1 0,-1 0,1 0,2 0,-2-2,20-2,-11 0,16-1,-12 4,2 1,20 0,-15 0,14 0,-21 0,16 0,-14 0,13 0,-17 0,-1 0,3-2,-1-1,3-1,0-2,0 3,15-3,-14 2,12-1,-17 4,-2-2,3 2,-2 0,3 0,1-1,3-1,28-2,-17 1,20 0,-27-1,-2 1,-7 0,-3 0,-6 1,-5 0,-4 1,3-1,-4 3,11-1,-11 1,9-2,-7 2,3-2,1 2,0 0,3 0,-3 0,0 0,-4 0,0 0,-4 0,-5 0,-63-24,4 2,-21-6,31 12</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0:19.010"/>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81,'58'15,"-5"-4,-24-11,0 0,0 0,0 0,2 0,0 0,2 0,20 0,-11 0,15 0,-18 0,21-4,-15 2,16-5,-19 4,-2 0,1-2,-4 2,1-2,0 2,2 1,16-1,-12 3,12-2,-15 1,-1 1,1-2,0 2,-2 0,-1-1,-5 0,8 0,-13 1,8-1,-13 0,-2-2,1 3,2-3,2 1,5-1,2-2,2 2,0-3,16-2,-23 2,8 0,-27 5,-2-4,-1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8:03.736"/>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0 460,'43'36,"-6"-7,-26-25,-1 0,3 0,-3 0,2 1,-2-2,1 0,1-1,-2 1,1-2,0 1,5 1,-4-1,5 0,-7 1,1-3,-1 3,-1-3,5 3,-3-3,6 2,-4-2,5 0,1 0,5 0,4 0,3 0,1 0,0 0,1 0,7 0,-12 0,5 0,-22 0,-1 0,1 0,-2 0,10 0,0 0,7 0,6 0,4 0,3 0,-2 0,-3 0,-5 0,-6 0,-7 0,-5 0,-3 0,2-2,1 2,3-3,1 1,1-1,3 0,7 0,1-2,7 1,0 0,3 2,0-1,1 1,-3-1,-4 1,-7-1,-6 3,-7-1,0-1,-2 2,4-2,1 1,5 1,2-3,3 1,2 0,0-1,1 3,1-2,15 2,-10 0,9 0,-15 0,12 0,-16 0,7-1,-19 1,-3-2,8-1,-2 0,9-2,4-3,7 3,7-3,7 2,4-1,6 1,3 1,0 0,0 2,-6 1,-4-1,-7 3,-7-2,-8 2,-2 0,-14 0,-2 0,-2-3,0 1,8-2,-3 0,2 1,3 0,5-2,8 2,4-2,5 2,22-3,-16 2,15-2,-23 4,-6-1,-6 3,-9-2,-5 2,-7 0,4-3,2 1,3-2,1 2,0-1,0 2,4-1,0 1,13-3,-5 2,10-3,-9 3,14-1,-8 2,8-3,-11 1,-2 0,0 1,-2-1,-1 2,-3-3,0 1,9 0,-8 1,8-1,-11 3,2-3,1 1,2-1,1 0,2 1,1-1,1 3,0-3,14 0,-12-1,9 1,-15 0,-3 3,-2-2,-1 1,-9 0,-1-2,-5 2,2-3,4 3,-3-1,3 1,-1-1,6-1,1 1,4-1,3 3,3-2,3 2,0 0,4 0,-4 0,3 0,-2 0,1 0,-1 0,14 0,-9 0,8 0,-16 0,-2 0,-2 0,-1 0,-4 0,-4 0,-4 0,0 0,-6 0,6 0,-1 0,4 0,5 0,0 0,5 0,2 0,2 0,1 0,1 0,0 0,1 0,0 0,1 0,3 0,-1 0,3 0,-5 0,0 0,-4 0,-4 0,-2 0,-4 0,-6 0,-1 0,-6 0,7 0,-4 0,12 0,-1 0,8 0,5 0,7 0,5 0,30 0,-15 0,21 0,-23 0,0 0,-3 0,-3 2,-6 0,-4 1,-4 0,6 0,-16-1,3-1,-20-1,-4 0,2 2,0-2,1 2,5-2,-7 0,8 0,1 0,2 0,5 0,1 0,5 0,-2 0,3 0,-4 0,1 0,-6 0,-1 0,-6 0,-1 0,-4 0,-3 0,3 0,2 0,2 0,5 0,4 0,9 0,4 0,8 0,2 0,2 0,2 0,-2 0,-1 0,-3 0,-4 0,-3 0,-4 0,-3 0,5 0,-14 0,2 0,-14 0,-4 0,6 0,-1 0,4 0,-3 0,-2 0,3 0,-5 0,8 0,-7 0,4 0,0 0,4-2,3 2,5-3,4 3,3-2,2 2,2 0,-2 0,-1 0,-2 0,-2 0,-2 0,-2 0,-1 0,-2 0,2 0,1 0,1 0,15 0,-10 0,13 0,-18 0,7 0,-13 0,1 0,-11 0,-5 0,8 0,-5 0,8 0,-4 0,1 0,6 0,2 0,5 0,3 0,4 0,2 0,1 0,1 0,-3 0,-2 0,-1 0,-4 0,1 0,-3 0,15 0,-7 0,23 0,-22 0,10 0,-16 0,0 0,-2 0,2 0,-4 0,0 0,0 0,-1 0,2 0,0 0,1-1,1 0,0-1,3 0,-3 0,10-1,-11 3,3-2,-13 2,-3 0,-4 0,2 0,-1 0,4-1,0 1,0-2,2 2,2 0,2 0,-1 0,1 0,-1-1,0 0,2 0,3-1,4 2,5-3,30-1,-8-2,21 0,-18 1,0 3,-2-1,-2 3,-5-1,-2 1,-5-2,9 2,-14-3,20 1,-27-1,10-2,-11 2,1-2,0 2,-1 0,-1 1,-1-1,-2 1,-1-1,-2 0,2-1,1 1,0 0,4 0,1 0,2-1,17 0,-12-1,12 0,-16 0,-1 2,0 1,-1-1,-1 1,-2 0,-1 0,-2 1,7-2,0 0,0 1,-6-1,-10 3,-1 0,-5 0,-1-1,2 0,-1 0,3 1,0 0,0 0,6 0,2 0,25 0,-8 0,17 0,-12 0,20 0,-14 1,15 1,-20 1,-1 1,-1-1,-1 0,0 0,-1-1,0-1,16 1,-15-2,12 2,-19-2,-2 0,-1 0,-2 0,-2 0,-1 0,-2 0,10 0,-9 0,9 0,-9 0,1 0,1 0,-1 0,1 0,-2 0,-4 0,-2 0,-4 0,-3 0,0 0,-4 0,5-2,-2 2,6-3,2 3,7-3,5 2,9 0,1 1,4 0,2 0,0 0,-2 0,-1 0,6 0,-15 0,6 0,-19 0,9 0,-11 1,10 0,-14 0,2-1,-2 0,-3 0,1 0,-4 0,1 0,3 0,-2 0,7 0,-1 0,7 0,5 0,7 0,5 0,6 0,4-1,24 0,-17 0,14 1,-24 0,-3 0,-2 0,-2 0,-2 0,-1 0,-2 0,0 0,-1 0,34-1,-25-1,24-1,-33-1,-1 3,0-2,2 2,-1 0,2 1,-2 0,1-2,-3 2,14-3,-14 1,11 1,-17-2,-1 1,6-1,-7 0,6-1,-10 1,15-3,-6 2,9-2,-8 3,1-1,1 1,1 0,1 1,-1-1,1 3,15-3,-12 3,15-2,-16 1,5-1,-1-1,4 0,-1-1,0 1,2 1,1 0,2 0,25-3,-16 3,17-1,-21 3,1 0,-1 0,0 0,-3 0,-4 0,-1 0,12-1,-16 0,21-2,-30 3,6-1,-11-1,-1 2,1-2,-2 2,1 0,-6 0,2 0,-4 0,2-1,-1 1,2-2,1 2,-1 0,11 0,-9 0,8 0,-9 0,11 0,-6 0,7 0,-13 0,-1 0,-1 0,2 0,1 0,0 0,3 0,2 0,2 0,20 0,-14 0,15 0,-21 2,1 1,-3 0,0 2,1-2,-3 1,0-1,11 0,-8 0,9-1,-10 1,1-3,1 3,3-1,1 0,4 1,2-2,21 5,-15 0,35 3,-35-3,12 0,-21-3,-4-1,-1 1,-3-3,-2 3,-1-3,0 3,14-1,-8 1,11-1,-12 1,1-2,-1 3,0-1,-1 0,1 0,-3 1,12 0,-12 0,7-1,-11 0,1-1,-1 0,1 0,16 0,-10 1,15-1,-14 1,10-3,-12 3,6-1,-15 1,3-1,-1 1,3-3,2 3,2-2,4 1,18 0,-8 1,12-1,-12 0,1-1,4-1,1 3,3-2,0 2,1-2,27 3,-17-1,-7-1,0 0,14 2,21 1,-27-4,-3 2,-2-1,-2 3,-5-2,-2 2,-2-2,13 1,-14-3,7 2,-16-2,-4 0,11-1,-14 0,6 0,-16 0,2 0,-9 0,2 0,-10 0,0 0,6 0,1 0,9 0,5 0,4 0,4 0,3 0,2 0,0 0,3 0,-1 0,1 1,2 0,0 2,3-3,-2 1,2-1,21 0,-15 0,16 0,-21 0,-1 0,2 0,1 0,0 0,32 0,-19 0,22 0,-28 0,24 0,-23 0,17 0,-31 0,-4 0,-4 0,-4 2,-2 0,-4-1,-2 2,6-1,-8 0,4-1,-8-1,3 2,5-2,8 2,28-1,-7 1,-6 1,-1 0,14 2,14 3,-32-3,-4 0,-7-3,0 0,-1 0,3 0,1 1,6-3,2 3,4 1,2 1,16 2,-15-1,-2 0,0-1,-7 1,-5-2,-7-1,-4 0,-8-3,2 1,-8-1,3 0,-5 0,1 0,5 0,4 0,3 0,20 0,-8 0,14 0,-14 0,21 0,-15 0,10 0,-23 0,-10 0,-5 0,-8 0,3 0,-1 0,3 0,4 0,0 0,0 0,-2 0,-2 0,-5 0,-56-20,6 1,-19-5,29 10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0:32.479"/>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1 210,'39'11,"-3"-2,-21-9,5 0,6 0,41 0,-21 0,27 0,-34 0,-4 0,-1 0,10 0,-9 0,9 0,-10 0,2 0,4 0,3 0,2 0,4 0,1 0,3 0,2-3,-2 1,3-3,15 2,-16 0,26 1,-38 1,9 1,-22 0,-2 0,-3 0,-1 0,-2 0,1 0,4 0,19-2,-3 0,17 1,-13-1,1 2,-1 0,-3 0,-6 0,-5 0,-6 0,-6 0,-5 0,0 0,3 0,4 0,9 0,3 0,7-1,5-1,3-1,3 1,-2-1,2 3,-4-2,-1 2,-4-1,-4 0,-6 0,-7 1,-3 0,0-1,-5-1,4-1,-1-1,7 1,9 0,7 0,8-1,4 1,6 0,0 0,1-1,24 3,-22-2,13 2,-29-1,-6 0,-4-1,-3-2,-5 1,0 0,-1 0,18 0,-6 0,38-3,-29 3,18-2,-22 2,-1 1,1 1,-2-1,-1 3,-3-1,-3 1,-4 0,-2 0,-4 0,-2 0,-3 0,2 0,-2 0,5 0,17-2,-6 2,13-2,-13 1,21 1,-11-2,15 2,-16 0,0 0,0 0,1 0,-2 0,21 0,-17-1,13 0,-20-1,-1 1,-1 0,2 1,-2 0,1 0,2 0,2 0,4 0,2 0,3 0,0 0,-4 0,-2 0,-5 0,-4 0,-5 0,-5 0,-3 0,-2 0,9 0,-7 0,16 0,-16 0,9 0,-5 0,1 0,6 0,-1 0,6 0,2 0,6 0,4-2,1 2,3-1,-5-1,-1 0,-7 1,-3-2,-8 1,10-3,-15 2,9-2,-10 0,22-1,-7 0,17 0,-15 5,3-2,1 1,5-1,-2 1,21-1,-19 3,12-2,-23 1,16 0,-13-1,13 1,-23 0,-2 1,-5 0,-3 0,-5 0,-1 0,-4 0,0 0,2 0,2 0,5 0,6 0,10 1,7 2,9 2,-10-1,2 0,31 3,-26-3,-1 0,24 1,-23-1,0 0,26 0,-29-1,-3 0,12 0,-5-1,-5 1,-7-3,-3 1,6-1,-12 0,7 0,-13 0,4 0,6 0,6 0,37 2,-15-2,28 3,-26-1,-1 1,0 0,-5 0,-3-1,-8 0,-5-2,6 0,-18 0,15 0,-26 0,8 0,-7 0,7 0,10 0,9 0,14 0,10 0,10 0,5 0,6 0,-24 0,1 0,-16 0,1 0,17 0,0 0,-22 0,-2 0,-1 0,1 0,-1 0,-1 1,45-1,-8 2,-37-2,-1 0,18 0,5 0,-34 0,-7 0,-2 0,1 0,1 0,5 0,4 0,4 0,6 0,37 0,-11 0,-4 1,2 1,22 1,-30 0,-1-1,29 4,2-2,-3 1,-4-2,-33-1,0 1,25 0,17 2,-38-2,-2-1,-3 1,-4-3,-4 3,-3-3,-4 3,14-1,-13 0,23 1,-29-2,9 3,-15-3,4 1,3-1,7 0,1 0,5-1,2 0,1 0,-1 0,15 0,-21 0,7 0,-24 0,-3 0,-3 0,-1 0,-2 0,2 0,2-1,19 0,-6 0,14 1,-17 0,-2 0,-7 0,-8 0,-36-32,17 24,-25-23</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0:36.086"/>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0 383,'47'4,"-5"-1,-17 0,-2-3,1 3,-3-3,2 1,-4-1,2 0,0 0,2 0,1 0,2 0,1 0,-1 0,0 0,-2 0,-3 0,1 0,12 0,-5-1,10-1,-8-1,1-2,2 2,2-2,0 0,2 2,0-2,17 2,-15 0,11 1,-21-1,1 3,-3-2,-1 1,-1 1,-2-3,0 2,6 0,-6 1,22 0,-13-2,18 1,-2-4,10-1,12-3,8-2,6 0,4-2,-1 1,-6 3,-9 2,-12 3,-12 2,-12 0,-13 2,-5-1,-8 1,13-5,-1 3,20-5,5-2,49-8,-12 3,-27 5,0 0,24 0,-6 1,-8 3,-10-1,-11 2,-10 1,-10 0,-7 3,-5-2,1 2,-2-1,3-1,-2 0,-1 1,7 1,-6 0,6 0,-5 0,0 0,2 0,-6-14,0-9,-4-22,-4 20,0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20:44.104"/>
    </inkml:context>
    <inkml:brush xml:id="br0">
      <inkml:brushProperty name="width" value="0.17143" units="cm"/>
      <inkml:brushProperty name="height" value="0.17143" units="cm"/>
      <inkml:brushProperty name="color" value="#FF0066"/>
    </inkml:brush>
  </inkml:definitions>
  <inkml:trace contextRef="#ctx0" brushRef="#br0">86 1 14079,'5'48'302,"-2"-4"-117,-4-21-67,-1 1 397,-7 28-364,1-18 175,-6 31-170,6-34 12,0 9 0,3-13 112,2 0 28,1-2 488,1 10-427,1-11-156,-2 5-107,2-13-22,-3-1-84,3-8-67,-3 0-375,3-7-2062,-3 2 662,-1-2-914,0 0-308,-2-4 3064,2-3 0,2 1 0,1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20:46.796"/>
    </inkml:context>
    <inkml:brush xml:id="br0">
      <inkml:brushProperty name="width" value="0.17143" units="cm"/>
      <inkml:brushProperty name="height" value="0.17143" units="cm"/>
      <inkml:brushProperty name="color" value="#FF0066"/>
    </inkml:brush>
  </inkml:definitions>
  <inkml:trace contextRef="#ctx0" brushRef="#br0">78 74 12668,'50'-22'353,"-6"3"-191,-25 13-78,0-1-22,-1 2-29,1 0-10,15 1-23,-13 2-40,7-1-21,-20 3 27,-3 0-67,-2 0 6,-1 0 168,-1 10-67,-1-2 66,0 11-4,0-5-7,0 14 1,0-6 50,-6 9-112,1-8 39,-9-1-33,0-1 38,-3 0-38,-1 0-6,-1-3 0,-1 3 0,-8 4 6,5-5 22,-5 4-28,7-9 0,5-1 16,-2-1-16,5-1 6,0-1-6,-4 1 28,8-1-22,-6 1 5,8-3-6,-4 1-5,5-4 0,-1 2 0,5-7-5,1 1 117,9-1 151,0 0 0,12 0 0,-1-1 23,6 1 0,4 1 145,25 3-279,-9-3-12,18 1-34,-20-2-22,-3 0-73,-5 0 45,-11-1-50,-3 2-1,-10-2 7,-3 1-1,-2-1-11,-2 0 0,1 0-5467,-4 0 3282,1 5 2185,-4-3 0,2 3 0,-1-4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20:48.395"/>
    </inkml:context>
    <inkml:brush xml:id="br0">
      <inkml:brushProperty name="width" value="0.17143" units="cm"/>
      <inkml:brushProperty name="height" value="0.17143" units="cm"/>
      <inkml:brushProperty name="color" value="#FF0066"/>
    </inkml:brush>
  </inkml:definitions>
  <inkml:trace contextRef="#ctx0" brushRef="#br0">0 64 12511,'43'-6'672,"-5"-1"-510,-21 2 90,11-3-4402,-4 1 4419,25-4 696,1 4-953,-1-1-7,-1 5 1,-20 2-6,-8 1-73,-6 0-45,-8 0 3421,-3 0-3303,-1 0 78,-2 5-72,1 4 27,1 6-33,0 2 40,-1 0 27,-1 2 17,0-1-45,-1 1 79,-10 2 184,-17 7-224,-4-4-72,-12 3 78,10-6-78,2-5-1,3 0 1,4-1-6,5-4 56,5-1-56,5-2-6,4-3-27,4-2-270,1-2 303,9-1 11,0 0-11,10 0 6,-1 0 89,6 2-56,4 0-11,6 1-28,1 2-33,3 0 33,-3 2-6,-2 0-5,-4 3 5,-9-2-83,-3 3 10,-6 0 79,-4 2 6,0 2 67,4 12-62,-3-5 17,5 21-17,-6-21 208,-2 9-1,-2-15-11,-2 2 34,-9-2 17,-4 0-17,-12 0 39,-4 1-67,-2-3 16,-17 3-229,13-6-84,-11 0-498,19-8-443,-1-1-510,3-2-677,-3 0 5,4 0 2207,0-2 0,11 2 0,5-2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20:55.676"/>
    </inkml:context>
    <inkml:brush xml:id="br0">
      <inkml:brushProperty name="width" value="0.17143" units="cm"/>
      <inkml:brushProperty name="height" value="0.17143" units="cm"/>
      <inkml:brushProperty name="color" value="#FF0066"/>
    </inkml:brush>
  </inkml:definitions>
  <inkml:trace contextRef="#ctx0" brushRef="#br0">417 1 14605,'-27'20'230,"-1"1"-185,5-5 50,-3 3-89,-1 4 50,-2 1-56,-1 2 5,-16 11-5,15-10 6,-20 17 11,30-20 22,-4 2 0,15-10-33,3-6 61,3-1-6,0-2 35,3-2-46,0-2-16,1 0-34,-2-1 56,2 1-56,-3 0 0,1 2 11,-1 0-11,0 1 84,0 1-78,0-2-6,-1 1 11,3-2-72,-1 0 615,2-2-442,7-1 78,2-1 12,10 0 16,4 0-10,6 0-18,5 0-67,5 0-44,-2-1 27,2-2-28,-5-2-16,-2 0-45,-3-1 33,0 2-50,-3-1 11,1 2 6,6-3-17,-10 2 51,16-2-51,-15 3 11,12 1 67,-6-1-11,5 3 12,0-3 89,1 3-62,-1-3-11,-2 2 12,-6-2-96,-6 3 45,-7-1-50,-5 1 5,-5 0-2906,-2 0 1477,-2-5-413,-3 0-488,-6-9-112,-4 0 2431,-6-5 0,10 10 0,0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20:56.404"/>
    </inkml:context>
    <inkml:brush xml:id="br0">
      <inkml:brushProperty name="width" value="0.17143" units="cm"/>
      <inkml:brushProperty name="height" value="0.17143" units="cm"/>
      <inkml:brushProperty name="color" value="#FF0066"/>
    </inkml:brush>
  </inkml:definitions>
  <inkml:trace contextRef="#ctx0" brushRef="#br0">246 1 13222,'-18'41'577,"2"-3"-331,11-8-66,0 2-18,-1 4-11,1 1-56,-2 2-4184,-5 20 4308,-5 5 287,2 1-438,-2-6-291,7-19 268,2 0 17,0-2 72,3 2 1,0-4 2967,3-2-2951,1-2 592,1-8-615,0 4 326,0-13-354,0 2-83,0-14-1020,0 0-128,-7-3-179,1 0-1149,-12 0-152,2-4 2611,-3-3 0,8 1 0,4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20:59.558"/>
    </inkml:context>
    <inkml:brush xml:id="br0">
      <inkml:brushProperty name="width" value="0.17143" units="cm"/>
      <inkml:brushProperty name="height" value="0.17143" units="cm"/>
      <inkml:brushProperty name="color" value="#FF0066"/>
    </inkml:brush>
  </inkml:definitions>
  <inkml:trace contextRef="#ctx0" brushRef="#br0">1 131 13256,'31'-18'1187,"2"0"-924,4 9-89,3-4-85,4 3-89,0 1-11,18-2-1495,4 2 968,-16 1-426,-9 4-385,-38 1 72,-1-1-712,-2 1 1989,-6-3 0,4 4 0,-3-1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21:00.186"/>
    </inkml:context>
    <inkml:brush xml:id="br0">
      <inkml:brushProperty name="width" value="0.17143" units="cm"/>
      <inkml:brushProperty name="height" value="0.17143" units="cm"/>
      <inkml:brushProperty name="color" value="#FF0066"/>
    </inkml:brush>
  </inkml:definitions>
  <inkml:trace contextRef="#ctx0" brushRef="#br0">90 1 8287,'-5'14'1586,"-2"3"-1133,-6-1-89,0 5 40,0 1 38,2 3-67,1 1-173,2 1-129,3-2 5,2-1 35,2-5-85,1-4 100,0-4-27,0-5-45,2-3 28,6 0 0,4-2 39,24 0-78,-14-1-39,12 0-6,-19 0-6,-2 2 6,2 1 6,3 3-6,5 3 5,4 0 1,2 2 5,20 5-11,-13-2-3420,12 3 3420,-19-4-28,-2 2-17,-5-1 45,-6 2 6,-5 0 28,-5 1 184,-2-1 3448,-3-2-3318,-1 1 503,0 1-325,0-4-32,-3 0-13,-5-4-61,-8-1-129,-7-2-16,-6 1-180,-5-3-17,0 1-78,-2-3-1495,-12-1 89,14 0-913,-9 0 45,13 0-1517,3 0 3791,0 0 0,13 0 0,4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1-26T02:21:03.266"/>
    </inkml:context>
    <inkml:brush xml:id="br0">
      <inkml:brushProperty name="width" value="0.17143" units="cm"/>
      <inkml:brushProperty name="height" value="0.17143" units="cm"/>
      <inkml:brushProperty name="color" value="#FF0066"/>
    </inkml:brush>
  </inkml:definitions>
  <inkml:trace contextRef="#ctx0" brushRef="#br0">460 1 15597,'-34'4'17,"-1"3"-6,7-1-5,-2 7-1,-4 3 7,3 5-12,-1 0-45,6 2 45,2 0 0,3-1 45,3 1-45,0 2 5,2 3 1,0 3-6,1 2 0,-5 19 0,7-13-34,-3 14 34,7-17-11,0 12-28,4-11 21,-2 10 18,6-16 0,-1-1 57,2 1-46,0-2-5,0 2 39,0-2-45,0-3-23,0-4 23,0-1 17,2 0 45,2-4 27,9 7-27,-1-9-62,6 5 11,-4-7-5,2 3-6,2-3 5,3 1 40,0-2 5,2-1-33,-1-4-6,7-1 85,-10-4-91,6-1 46,-9-1-7,3 0-27,4-3-11,2-2-6,2-3 11,0-3-11,-3 1-50,6-9 50,-10 7 50,1-9 0,-11 7 68,4-12-62,-6 4 11,5-8 45,-5 9 17,1 2 22,-2 3 17,-1 1 56,-3 5-101,-2 1 34,-1 3 90,0 1-51,0-3-56,0 1-28,-1-2-51,-2-1 40,-4-1-34,-1-1 6,-3-1 129,-6-7-118,1 4 62,-6-4-73,4 4 50,-1 1-5,-1 0-6,2 1-101,1 3 45,1-2-56,1 3 0,-5-2 0,5 3-707,-10-2 63,7 6-420,-6-1-571,5 2-253,-2 1 185,-1 1-217,-3 0-108,1 0 2028,3-3 0,9 3 0,5-1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8:10.604"/>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1 387,'44'6,"-8"-1,-17-5,-4 0,-2 0,0 0,-3 0,4 0,-1 0,3 0,13 0,-7 0,11 0,-12 0,1-2,-3 2,1-2,-1 2,3 0,3 0,3 0,5 0,26 0,-12 0,19 0,-24 0,-2 0,-6 0,-5 0,-6 0,-6 0,-2 0,2 0,-2 0,7 0,4 0,6 0,13 0,9 0,6 0,6 0,0-1,29 1,-26-3,16 2,-37 0,-4-1,-6 2,1-3,0 1,17-4,-12 1,11-3,-18 2,11-2,-12 2,6 0,-17 3,-5 1,-4 1,-3-1,-4 2,3-3,-2 3,1-2,1 1,4 1,8-2,7 1,9-3,9 1,6-3,9 2,6-2,6 3,4-4,-20 5,0-1,31 0,-33 1,-2 1,15 1,-6 0,-9 0,-4 0,-9-1,-2 0,-4-2,15 0,-9 0,13-2,-12 0,1 2,0-2,2 3,-3-1,1 3,-2-3,22 3,-14-2,12 2,-19-1,-1 0,2 0,2 0,0 0,1-2,-3 2,17-3,-16 1,30-2,-31 3,11-2,-19 4,-3-3,-2 2,-1-1,-2 1,0 0,0 1,1 0,3 0,1-2,3 2,1-1,3-1,2 2,-1-3,22 1,-17-1,13 0,-21 1,15-2,-12 3,13-3,-14 3,2-2,3 3,1-3,2 3,3-3,1 2,31-1,-21 1,23 0,-28 1,0 0,-1 0,-1 0,-3 0,2 0,-5 0,3 0,-6 0,20 0,-21 1,9 1,-24 0,-7 1,-3-3,-5 3,-2-3,11 3,-4-2,12 0,-2-1,3 0,4 0,6 0,3 0,3 0,4 0,25 0,-18 0,16 0,-27 0,0 0,19 0,-17 0,13 0,-23 0,12 0,-14 0,8 0,-18 0,9 1,-9 0,5 0,-13-1,-4 0,-2 0,0 0,-4 0,2 0,-4 0,4 0,-5 0,3 0,-1 0,2 0,8 0,2 0,7 0,6 0,6 0,26 0,-12 0,15 0,-19 0,-4 0,2 0,-1 0,-2 0,-1 0,-2 0,18 2,-15-2,30 3,-32-3,11 2,-20-2,-4 0,-3 0,-5 0,-4 0,-6 0,-3 1,-3-1,7 2,-1-2,7 0,3 0,2 0,8 0,3 0,6 0,2 0,1 0,1 0,18 0,-12 0,14 0,-18 0,1 0,0 0,3 0,0 0,22 0,-18 0,12 0,-26 0,-4 0,-4 0,-2 0,-3 0,-2 0,8-2,-8 2,17-4,-13 3,9-3,-7 2,0 0,21-1,-14 1,16-1,-21 0,13 1,-10-1,8 3,-12-3,-1 1,0-1,2 0,-2 0,1-1,2 1,19 0,-11 1,12-1,-16 3,-4-3,-3 3,-5-2,-6 2,-6 0,-2 0,2 0,-2 0,7 0,-2 0,5-1,1-1,5 0,3 1,1 1,6 0,2 0,2 0,5 0,2 0,15 0,-12 0,-1 0,6 0,-1 0,-2 0,-1 0,-1 0,2 0,-2 0,1 0,-3 0,21 0,-19 0,13 0,-20 0,-2 0,23 0,-16-2,17 2,-22-1,16 1,-17 0,10 0,-25-2,-1 2,-2-3,-3 3,1-3,0 2,1-1,17 1,-9-2,12 1,-12-1,-2 1,1 0,-3 1,5-2,-1 2,4-1,25-1,-14 3,19-2,-22 2,0-1,1 0,-1 0,1-1,-1 2,0-1,1-1,-2 0,40-1,-34 0,32 1,-41-1,1 2,2-1,-2-1,2 1,-3-1,-2 1,-4-1,-2 3,6-4,-12 1,6-1,-4-2,-4 2,10-2,-4 2,3 1,5 0,23 1,-11 1,15 1,-18 0,-2 0,0 0,-2 0,1 0,-1 0,0 0,19 1,-19 1,11 1,-22 2,-4-2,-3 2,-3-2,-5-1,-5 1,-3-3,-6 2,7-1,-4 1,9 1,-3 0,2 1,4-1,2 0,5 0,4 1,19 0,-7 1,14 0,-12 0,-2-2,2 0,-2 2,-1-3,-2 2,-3-2,6 1,-11-1,3 0,-15-2,-2 0,3 0,-7 0,3 0,-8 0,-1 0,-1 0,4 0,-4 0,4 0,-2 0,4 0,2 0,4 0,1 0,4 0,2 0,2 0,2 0,4 0,3 0,4 0,2 0,5 0,1 0,0 0,28 0,-18 0,20 0,-24 0,-4 0,-1 1,-2 1,-3 1,-4-1,-3 1,6-1,-16 1,11-1,-23-1,4-1,-9 0,1 0,2 0,5 0,2 0,4 0,1 0,17 1,-11 1,13 2,-15-1,0 0,18 0,-11 0,14 1,-14-1,22 0,-13 0,16 1,-21-1,-4 0,-2 0,-5-1,-4 0,-3-1,-3-1,8 5,-6-5,18 5,-11-4,14 4,-5-1,7 2,3-3,3 3,1-2,-1 2,19 1,-19-2,14 1,-24-3,-1 0,0 1,0-1,0 0,0-1,-1 1,17 0,-16-1,27 2,-36-3,7 2,-24-3,-2 2,-7-2,9 0,-3 0,12 0,2 0,6 0,7 0,2 0,6 1,23-1,-14 2,16-2,-21 1,25 4,-15-1,21 3,-20-3,0 1,2-1,-2 0,-1 0,-2-2,-2 0,-1-1,-2-1,44 2,-35-1,34 0,-46 2,2-3,1 3,3-3,0 2,-1-2,21 0,-21 0,16 0,-25 0,2 0,2 0,3-2,0 0,3 1,-3-2,23 1,-21-1,35-2,-41 1,13 0,-21 1,-2-1,-1 1,0 0,-2 0,0-1,-4 1,13 0,-15 0,9 1,-19 1,-1 1,-5 0,0 0,3 0,-6 0,9 0,-9 0,7 0,-2 0,6 0,6 0,8 0,4 0,6 0,-1 0,3-2,-3 0,21-5,-29 4,12-4,-33 5,-2-1,0-1,0 3,2-2,0 2,20-1,-13 1,17 0,-17 1,1 0,3 0,-3 0,10 0,-14 0,6 0,-17 1,5 0,-6 1,3-1,-54-21,32 14,-36-15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1:32.126"/>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0 230,'81'9,"-7"-2,-30-8,2 0,-1-4,2 1,-5-2,2 1,-6 1,9 0,-3 2,19-2,-23 4,21-3,-31 1,15 0,-14-1,4 1,-1-1,0 3,-1-1,-2 1,-1 0,0 0,-2 0,10 0,-11 0,24 0,-18 0,12 0,-9 0,2 0,2 0,1 0,1 0,-1 0,4 0,-2 0,4 0,19 0,-14 0,16 0,-23 0,2-1,-2-1,2-1,-2 0,0 1,-2 1,10 1,-16 0,6 0,-17 0,2 0,1 0,3 0,5 0,24 0,-7 0,21 0,-15 0,4 0,3-1,1-1,1-1,-5 0,-1 0,-6 0,-3 2,11 0,-17 1,29 0,-30 0,21 0,-11 0,9 0,7-2,3 2,5-1,1-1,0 2,-27-1,0 1,22 0,13 0,-45 0,-8 0,-4 0,1 0,3-2,8 1,6-2,9 0,7 1,5 0,7 0,0 0,5 0,-3 2,-1-3,-29 3,0 0,21-3,11 3,-39-2,-1 1,-16-1,-1 1,2-3,-8 2,14-2,13 0,-7 0,18 0,-12 1,2 0,3 0,1 0,5 0,2 2,4-2,-2 3,-4-1,1 1,-25 0,-4 0,-10 0,5 0,4 0,2 0,-8 0,5-2,-2 2,-81-38,49 29,-67-27</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1:34.481"/>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0 1,'89'7,"-8"-1,-38-6,3 0,4 0,2 0,0 0,-1 0,-1 0,15 0,-18 0,13 0,-19 0,2 0,2 0,-1 0,1 0,15 0,-16 0,23 0,-32 0,8 0,-18 0,-2 0,8 1,-7 1,8-1,-9 2,2-3,7 4,-9-3,6 3,-6 0,4 1,-1 1,6 0,-14-2,12 3,0-1,3 0,10 2,-2 1,9 1,0 1,-2-1,-8-3,-12-1,-7-2</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1:36.895"/>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0 323,'72'-9,"-7"0,-29-4,2 1,1-3,0 3,-1-1,13 0,-12 4,22-2,-26 6,11 0,5 2,-12 0,13 0,-18 0,1 0,-3 1,-1 0,-2 1,-4-1,6 2,-8-2,14 1,-12 1,12-3,0 0,5-3,7-1,2-2,0 0,-1 2,-3-2,-3 3,-2-2,-2 2,-1-3,11 0,-13 3,5-1,-19 4,-3 0,11-1,-10 1,12 0,-7-1,-4 2,15-6,-15 4,10-4,-2 1,-7 0,7 0,-9 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1:45.047"/>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0 221,'63'-27,"-10"6,-38 19,2 1,17 1,-5 0,19 0,-12 0,7 0,5-2,28-2,-17-1,19 0,-31 2,-5 1,-7 2,-7 0,-5 0,5 0,-6 0,15 0,-10 0,7 0,-3 0,2 0,2 0,-1 0,-1 0,-2 0,0 2,-1-2,0 1,2 1,-2-2,4 1,0-1,1 0,1 1,19 1,-14 0,14 0,-21-1,10 1,-11-1,8 0,-8-1,3 0,7 0,4 0,6 0,1 0,2 0,-1 0,-2 0,14 0,-23 0,6 0,-25 0,-3 0,8 0,-4 0,9 0,-1 0,4 0,9 0,4 0,2 0,1 0,-3 0,0 0,-2 0,-1 0,-4 0,0 0,12 1,-11 1,34-1,-28 1,19-2,-18 1,-2-1,-4 2,-7-1,-7-1,-5 2,-4-2,14 0,-2 0,22 0,-1 0,10 0,6 0,1 0,-1 0,-9 0,-7 0,-5 0,-19 0,-2 0,-10 0,17 0,3 0,22 0,-3 0,7 0,3 0,-2 0,-3 0,-2 0,-8 0,-2 0,-7 0,-3 0,-7 0,1 0,-1 0,2 0,27 0,-10-2,23 1,-15-2,3 1,-2-1,-2 2,-5-2,9 0,-23 1,3 1,-25 1,1 0,12 0,5-1,17 0,5 0,8 1,8 0,-1 0,-1 0,-6 0,-9 0,-11 0,-15 0,-8 0,-1 0,2 0,3 0,6 0,-1 0,7 0,3 0,5-2,-4 0,0-3,-4 2,-3 2,-1-2,-5 3,0-3,-5 3,7-4,-12 2,6-1,-4-1,6 1,0-1,5 1,-7 0,2 1,1-1,2 2,0-2,-1 2,-1-4,-3 2,-2-1,-3 1,3 1,-16-35,-1-9</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1:48.190"/>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1 138,'77'-3,"-7"0,-33 3,2 0,4 0,3 0,5 0,4 0,4 0,-2 0,2 0,15 0,-5 0,-2-1,-9-2,14 0,-28-3,3 3,5-3,7 3,11-2,7 0,7 0,5 2,-2 1,-17 0,-1 0,10-1,-23 1,-6 0,-22 2,-7-1,11-2,-5 0,17-3,-6 1,6-3,4 1,4-2,0 4,-3-1,-4 2,-7 1,2 1,-14 1,1 0,5 1,-8 0,18 0,-7 0,9 0,7 3,5-1,3 3,-1 0,-3-1,-4 1,-9-4,-8 2,-8-3,-3 3,4-3,1 1,10-1,2 0,9 0,6 0,5 0,-3 0,0 0,-8 0,-7-1,-11-1,-8 1,5-2,2 3,6-3,1 3,-3-3,0 2,1-1,-2-1,0 2,-4-1,-3 0,-1 0,6-1,-7 1,6 0,-2 0,-8 1,13-2,-12 1,8-1</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1:51.160"/>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0 29,'79'-9,"-10"1,-40 8,2 0,1 0,0 0,3 0,0 0,1 0,1 0,0 0,0 0,19 0,-14 0,38 0,-30 0,20 0,-19 0,2 0,-1 0,-2 2,0-1,-4 1,-1 0,15-1,-17 0,10-1,-20 0,-2 0,-2 0,-2 0,1 0,-1 0,-1 0,0 0,-2 0,5 0,6 0,2 1,8 0,1 1,5-1,0 1,3-1,-1 1,19 1,-21 0,21 0,-39 0,4-3,-17 1,7-1,-4 0,13 0,0 0,8 0,10 0,4 0,6 0,0 0,2 0,-1 0,-4 0,-5 0,-5 0,-6 0,-4 0,0 0,-3 0,3 0,0 0,1 0,5 0,0 0,4-1,0 1,1-3,-3 3,10-1,-19 1,2 0,-22 0,3-2,2 2,6-1,8 1,2 0,11 0,5-2,4 2,2-1,-3-1,1 2,-6-1,-4 0,-10 0,-6-1,-10 1,0-1,1 0,0 0,7 0,2 0,9-1,10 2,8-1,4 2,0 0,-3 0,-8 0,-8 0,-9 0,-9 0,-5 0,2 0,5 0,3 0,7 0,-3 0,10-1,7-1,3-1,4 2,-3 0,-4 1,-6 0,-9 0,-1 0,-16 0,4 0,1 0,-6 0,11 0,-8 0,-1 0,5 0,-3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1:59.632"/>
    </inkml:context>
    <inkml:brush xml:id="br0">
      <inkml:brushProperty name="width" value="0.5" units="cm"/>
      <inkml:brushProperty name="height" value="1" units="cm"/>
      <inkml:brushProperty name="color" value="#00F900"/>
      <inkml:brushProperty name="tip" value="rectangle"/>
      <inkml:brushProperty name="rasterOp" value="maskPen"/>
    </inkml:brush>
  </inkml:definitions>
  <inkml:trace contextRef="#ctx0" brushRef="#br0">1 244,'68'-15,"-8"3,-30 6,1 0,3 0,2 0,4 1,28-4,18-1,2-2,1 0,-27 2,17 0,-22 2,9 1,-25 3,-2 2,4-1,3 3,8-1,6 0,6 0,32 0,-25 1,19-1,-34 0,-4 0,1 0,1-2,1-2,5-1,4-2,7 0,5-5,-7 4,1 0,14-3,-21 4,-4 2,-16 2,-9 4,-7-2,-5 2,9 0,-4 0,13 0,-1 0,6 0,6 0,3 0,0 0,-1 0,-4 0,14 0,-16 2,8-2,-13 1,26-1,-9 0,26 0,-20 0,5 0,-2 3,0-1,-5 2,-6-1,-11 0,-7 0,-11 0,-1-2,-3 2,5-3,8 2,35-2,-8 0,24 0,-23 0,20 0,-25 0,8 0,-35 0,-7 0,-5 0,6 5,-9-3,20 7,-15-6,14 1,-1-2,3-1,6 0,2 0,2 0,-2 0,-2 1,-3 1,-4 1,-7-1,-5 1,-5-1,4 0,4-17,-11 12,-2-14</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2:55.833"/>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0 147,'54'-5,"-7"1,-28 4,3 0,0 0,2 0,-1 0,-1 0,1 0,-1 0,0 0,1 0,-3 0,0 0,3 0,-4 0,13 0,-11 2,8-1,-8 1,2 1,-1-3,2 1,2 0,12 0,-7 0,8-1,-14 0,-1 1,-3 0,0 1,-2 0,11 1,-7 0,10 0,-10-2,2 1,3-2,3 0,4 0,1 0,2 0,-1 0,0 0,-5 0,-1 0,-5 0,-4 0,2 0,-5 0,5 0,-6 0,3 0,9 1,-6-1,11 3,-9-2,4 1,-2 1,4-3,-1 1,1-1,1 0,1 0,14 0,-12 0,9 0,-18 0,0 0,-2 0,1 0,-1 0,12 0,-10 0,11 0,-7 0,25-2,-8 0,22-2,-13 1,0 1,3-1,-3 3,-1-3,-6 3,-5-1,3 0,-14 0,4 0,-14 0,4 0,1 0,6 1,21-1,-7 0,19-1,-14 1,5 0,2 0,2 1,0-2,1 1,-4 1,25-3,-26 1,15 1,-33-2,-3 2,-7-1,-3-1,-2 2,-1-2,2 0,25-3,-8 1,25 0,-10-1,7 2,5-1,-18 2,0 0,27 2,-28-2,-3 2,12 0,-9 0,-5 1,-9 0,-3 0,8-3,-10 1,13-3,-11 2,8-3,3 2,4-1,4 1,-2 1,-1 0,6 1,-18 1,1 1,-21 0,-6 0,17-3,-10 3,17-4,-7 4,4-2,4 1,5 1,33-3,-10 1,29-2,-16 1,7-3,5 3,4 0,0 2,-1 1,-4 0,-33 0,-1 0,25 0,14 0,-37 0,-6 0,-6 0,-3 0,-4 0,-4 0,1 0,-2 0,3 0,20 0,-10 0,18 0,-14 0,4 0,4 0,6 0,5 0,-15 0,2 0,32 0,-30 1,-1-1,19 1,-6 1,-7 0,-10 1,-5 1,-5-1,-3 1,10 1,-14-3,8 1,-14-1,1 1,3 0,3 1,3-1,3 2,1-2,27 2,-17 0,21 2,-23-2,3 0,-3 0,2-1,-1 2,26-2,-21 1,16-1,-33-1,1 0,-17 0,0-1,-5 0,0 0,13 1,2-2,7 2,6 0,6 1,3 1,2 0,2 0,28 3,-21 0,22 0,-30-1,-2-3,-5 2,18 1,-22-1,16 0,-23-2,-2-1,-2 0,-4-1,-5 0,-3-1,-5 0,1-1,1 0,16 0,-4 1,12 0,-10 1,-1-1,-2 0,-3 0,-4 0,-2 0,-4 0,0-1,-3 2,5-2,-4 0,3 0,1 0,-3 0,7 0,-1 0,3 0,1 0,0 0,-3 0,-2 0,-3 0,-2 0,2 0,-1 0,-1 0,4 0,-4 0,2 0,-2 0,-2 0,8 0,-6 0,3 0,-4 0,-2 0,7 0,-4 0,0 0,-3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3:45.159"/>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0 114,'52'13,"-7"-2,-31-11,4 0,11 0,-3 0,7 0,-8-1,-3 0,-1 0,0 1,-1-1,2 0,2 0,1 0,2-1,0-1,2 0,-3 2,1-2,-4 3,-1-1,-2 1,1 0,-1 0,1 0,1-2,14 2,-8-3,13 2,-16-1,1 1,-5 1,2 0,-5 0,5-2,0 1,-3-1,3 1,-2 1,-2 0,4 0,1 0,-5 0,6 0,-6 0,2 0,7 0,-7 0,7 0,-9 0,1 0,9 0,-7-1,10-1,-6-1,0-1,6 1,1-3,17 0,-13 1,9 0,-21 3,-3 0,-1 1,-1-1,0 0,9-2,-3 1,11-3,-2 1,3 0,4-1,1 1,-2 1,-1 2,-8 1,-3 1,-3 0,-9 0,8-1,0-1,5 1,7-2,0 1,2-1,4 2,1-1,-2 2,-1-1,-3 1,-4-1,-5 1,-6 0,-6 0,9 0,-9 0,15 0,-8 0,8 0,3 0,5 0,1 0,15 0,-15 0,8 0,-21 0,-7 0,-1 0,2 0,-4 0,8 0,-2 0,5 0,8 0,2 0,3 0,0 0,-4 0,-1 0,-6 0,-5 0,1 0,-10 0,5 0,-3 0,1 0,7 0,-2 0,7 0,19 1,-9 0,16 2,-14-1,1 1,4-3,-1 1,4-1,1 0,4 0,-1 0,0 0,10 0,-21 0,3 0,-27 0,-7 0,10 0,-5 0,16 0,-1 0,7 0,6 0,1 0,1 0,-2 0,-4 2,-3-1,-6 2,-6 0,0 1,-8-2,17 2,-11-4,14 2,-6-2,5 0,1 0,4 0,-2 0,3 0,1 0,21 0,-15 0,16 1,-21 1,-1 1,0-1,-1 0,16 1,-17-3,25 1,-32-1,9 2,-11-2,1 1,20-1,-14 0,15 0,-19 0,0 0,-3 0,12 0,-16 0,6 0,-15 0,-1 0,8 0,-3 0,10 0,-2 0,36 0,-13 0,27-1,-24 1,-1-2,-5 2,-6 0,-7 0,-9 0,-6 0,0 0,-7 0,9 0,-10 0,9 0,1 0,6 0,8 0,5 0,7 0,3 0,5 0,28 0,-24 0,18 0,-37 0,-6 2,-8-1,-8 1,3 0,-10-1,20 0,-10-1,15 0,-5 0,3 0,2 0,4 0,2 0,2 0,-1 0,-2 0,-1 0,9 0,-14 0,6 0,-19 0,-3 0,1 0,-2 0,1 0,-4 0,1 0,-2 0,-1 0,11 0,-5 0,8 0,-7 0,4 0,4 0,5 0,5 0,21 0,-15 0,12 0,-27 0,-5 0,-6 0,-1 0,-5 0,10 0,-6 0,9 0,-6 0,4 0,2 0,3 0,3 0,3 0,2 0,3 0,2 1,28 4,-17-2,19 3,-28-5,15 3,-21-2,6 1,-26-2,-7 1,6-2,-5 1,13-1,-4 0,6 0,4 2,4-2,3 3,4-2,1 2,3 1,19 1,-18-1,13 1,-23-4,-2 2,1-3,0 2,2-2,1 0,20 0,-13 0,13 0,-21 0,14 0,-15 0,14 0,-19 1,17 0,-15 2,27 0,-30-1,10 0,-17-1,-1 0,-1 0,0 1,-2 1,2-1,2-1,25 0,-9-1,19 2,-16-1,22-1,-16 2,13-2,-24 0,-3 0,-3 0,-3 0,-1 0,2 0,0 0,24 0,-12 0,15 0,-16 0,-4 0,0 1,-6 1,-1-1,-6 1,0-1,-2-1,1 3,15-2,-11 2,12-1,-14-1,2 1,1-2,16 1,-11-1,12 2,-14-2,-2 1,1 0,-1 0,-1 0,0 0,-3 0,-1 0,-1 0,18 0,-11 1,16-1,-13 0,4-1,3 0,0 0,3 0,0 1,2-1,24 2,-16-1,16 1,-21 1,16 1,-18-2,11 0,-27 0,-4-2,-4 1,-6-1,-2 0,3 0,-5 0,13 0,-8 2,9-1,-1 2,3 0,6 0,6 1,6-1,6 3,2-3,1 3,28 0,-21 0,20 1,-30-2,-4-1,-3-3,-4 2,-4-3,8 2,-16-2,12 0,-26 0,3 0,-3 0,-5 0,19 0,-11 0,11 0,-4 0,5 0,5 0,3 0,2 0,-4 0,-1 0,-4 0,-1 0,15 0,-13 0,21 0,-27 0,7 0,-12 0,-1 0,-1 0,1 0,-1 0,3 0,0 0,1 0,0 0,0 0,3 0,1 0,4 1,1-1,1 3,11-3,-13 3,7-3,-16 1,9 1,-11-2,4 1,-14-1,3 0,6 0,-4 0,3 0,-6 2,0-1,7 1,-4-1,-1-1,5 0,-7 0,9 1,-8 0,4 1,2-1,16 3,-11-2,12 2,-14-1,11 1,-9-2,7 0,-13-2,2 0,-1 0,3 0,1 0,2 0,2 0,2 0,1-1,-1-2,-3 0,-3 0,-4 0,-3 3,0-2,-3 1,4-1,-2 0,1 0,-1 1,2 1,-4 0,5 0,-7 0,-62-38,38 29,-51-29</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3:47.457"/>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83 12,'-46'-6,"10"0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8:18.254"/>
    </inkml:context>
    <inkml:brush xml:id="br0">
      <inkml:brushProperty name="width" value="0.2" units="cm"/>
      <inkml:brushProperty name="height" value="0.4" units="cm"/>
      <inkml:brushProperty name="color" value="#00FDFF"/>
      <inkml:brushProperty name="tip" value="rectangle"/>
      <inkml:brushProperty name="rasterOp" value="maskPen"/>
    </inkml:brush>
  </inkml:definitions>
  <inkml:trace contextRef="#ctx0" brushRef="#br0">1 597,'38'-9,"-5"2,-10 7,-2-1,0 0,0-1,-3 1,-2 0,-2-1,-2 2,0-1,0 1,0 0,3-2,17 2,-10-3,14 3,-13-2,4 1,5-1,4-3,4 2,1-4,1 4,-3 0,-2 0,-8 2,-3 0,-7 1,-4 0,-3 0,-2 0,8-1,-2-1,12-1,-2-1,30 0,-11 0,22-2,-17 2,1 0,-3 1,-3-1,-6 1,-5 1,-8-1,-3 2,-9-1,-1 0,-6 1,1-1,7 0,-2 0,6 0,0-1,6-1,4 2,2 0,1 0,0 0,-1-1,-2 3,-5-3,-3 3,-3-3,-4 2,2 0,-2 0,0 0,0-2,-1 3,5-3,-2 1,5-1,3 0,2 0,3 1,0-1,0 3,0-3,-1 2,-2-2,-4 3,-4-1,-1-1,-2 2,13-3,-3 1,12 0,-3 0,22 0,-11 0,13-1,-18 3,-3-2,-3 1,-3 1,-6-2,8 2,-8 0,6-1,-7 0,2-2,3 2,0-3,3 3,-4-2,1 2,-5-2,-1 3,6-3,-7 2,7-3,-6 2,4 0,4 0,4-1,3-2,3 1,0-2,15 1,-16 2,9-2,-28 5,-3-1,-12 1,6-2,-2 2,8-3,0 1,6-1,2 0,6-1,4 1,1 1,5 0,-3 1,-2-2,-1 3,-7-2,-3 2,5 0,-10 0,7 0,-7-1,0 1,4-3,2 1,3-1,14-2,-10 3,9-2,-15 3,-1 0,-2 1,0 0,-2-2,0 2,-1-1,-4 1,3-2,2 2,-5-3,2 3,-10-2,-1 2,4-1,0 0,6-1,1 1,17-2,-6 3,14-3,-11 3,0-3,-1 3,0-3,-4 2,0 0,-3-1,12 1,-9-1,12 0,-14 1,2 1,-1-3,-1 1,-3-1,0 1,-2-1,7 1,-7 0,6 1,-11 0,1 0,-3 0,-1 1,-3 0,1 0,-3 0,2-2,1 2,15-1,-9 1,13 0,-15 0,2 0,-1 0,0 0,2 0,-1 0,1 0,2 0,0 0,14 0,-6 0,10 0,-10 0,-1 0,1 0,14 0,-9 0,13 0,-15 0,22 2,-21 1,23 1,-37-2,7 0,-15-1,6 1,-4-1,3 1,3-1,4 0,5 0,4 1,1-2,-1 1,-2 1,-2-2,2 3,-11-3,0 2,-13-2,5 1,0 0,9 0,2-1,7 0,4 2,5-2,4 3,3-1,25 2,-17 0,15 0,-27 0,-4-3,2 2,-12-2,-1 2,-15-3,-2 1,4-1,0 0,9 0,1 0,9 0,4 0,7 0,6 0,29 0,-17 0,21 0,-28 0,-1 0,-6 0,-4 0,-6 0,-3 0,-5 0,4 0,-10 0,3 0,-12 0,0 0,-6 0,3 0,3 0,0 0,5 0,1 0,2 0,22 0,-7 0,14 0,-12 0,1 0,-1 0,0 0,-2 0,-5 0,0 0,-4 0,-1 0,5 0,-8 0,3-1,-10 1,1-2,7-1,-4 3,4-5,-6 5,9-3,-5 1,11 0,-6 1,6 0,2 0,5-2,3 2,3-1,1 0,-1 2,-2 0,13-1,-18 1,8-2,-23 1,0-1,-4-1,-1-1,1 1,2 1,1-1,18 0,-11 0,14-1,-16 2,0 1,-3-2,-3 3,-1-1,-2-1,0 2,13-3,-8 3,27-2,-20 2,12-1,-12 0,-3 0,0 0,-3 0,-5-2,-2 3,-5-2,0 1,-6 1,5-2,-5 2,3-1,2 0,0 0,6 0,1 0,2 0,1 1,1 0,2 0,3 0,2 0,2 0,3 0,1 0,2 0,0 0,-2 0,10-2,-13 2,6-1,-16-1,0 2,-3-2,0 2,-2 0,1-1,-2 1,5-2,-7 2,4-1,-8 0,0 0,1-1,2 2,2-1,11 1,-3 0,8 0,-6 0,14 0,-7 0,11 0,-10 0,4 0,3-2,2 2,1-2,1 2,-1-1,18 1,-19-3,11 2,-21-1,-3 1,9-2,-11 3,5-2,-13 2,5 0,-3 0,4 0,-6-1,-3 1,-2-2,-2 1,-1-1,1-1,4 0,3-1,3 3,31-2,-19 1,22 0,-26-1,3 3,1-1,4-1,2 2,1-3,19 1,-17 0,14 1,-22-1,1 2,1-1,1 1,2 0,15 0,-16-2,8 2,-20-2,7 2,-12 0,5-1,-13 1,2-2,3 1,0 0,6-2,-2 3,3-1,11 1,-8 0,9 0,-14 0,3 0,-4 0,0 0,-2 0,-1 0,-1 0,12 0,-10-2,11 2,-9-2,2 1,2-1,3 0,5 1,2 1,3 0,2 0,-2 0,37 0,-32 0,25-1,-42 0,-3 0,-4-1,-4 2,-2-3,-2 3,0-3,-3 3,4-2,4 2,5 0,9 0,4 0,6 0,2 0,21 0,-17 0,11 0,-24 0,12 0,-13 0,14 0,-16 0,0 0,0 0,-2 0,0 0,-1 0,1 0,13 0,-7-1,10-1,-11 0,0-1,3 3,2-2,21 2,-15 0,34 0,-36 0,14 0,-23 0,0 0,0 0,0 0,1 0,0-1,-4 1,2-2,-7 1,14-1,-18-1,8 1,-17 0,2 2,3 0,6 0,4 0,3 0,13 0,-13 0,9 0,-18 0,0 0,-2 0,-3 0,-3 0,5 0,-8 0,7 0,-9 0,4 0,-5 0,0 0,1 0,-5 0,7 0,-2 0,0 0,10 0,-1 0,5 0,-4 0,-3 0,-1-1,-3 1,-6-2,-45-14,8 4,-18-6,26 9</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23:50.119"/>
    </inkml:context>
    <inkml:brush xml:id="br0">
      <inkml:brushProperty name="width" value="0.4" units="cm"/>
      <inkml:brushProperty name="height" value="0.8" units="cm"/>
      <inkml:brushProperty name="color" value="#00FDFF"/>
      <inkml:brushProperty name="tip" value="rectangle"/>
      <inkml:brushProperty name="rasterOp" value="maskPen"/>
    </inkml:brush>
  </inkml:definitions>
  <inkml:trace contextRef="#ctx0" brushRef="#br0">1 410,'65'0,"-7"0,-32-1,2-2,-3 0,3-1,-6 1,2 0,-3 1,1 1,-2 1,1 0,7 0,-4 0,5 0,-8 0,0 0,-2 0,6 0,-7 0,10 0,-11 0,5 0,9 0,-4 0,11 0,-7 0,-1 0,0 0,-2 0,-6 0,-2 0,3 0,1 0,0 0,1 0,-2 0,5-3,6 1,3-3,3 0,28-3,-14 1,16-1,-20 3,-5 1,-2 1,-5 2,-5-2,-3 1,-3-1,11-2,-7-1,28-4,-18 1,15 0,-10 0,-2 3,2-1,-2 1,3 0,-3 2,39-6,-30 5,31-6,-35 5,2-3,3 3,-1-1,23-2,-18 3,39-4,-40 4,15 0,-25 2,-5 1,-5 0,-5 1,-7 0,-2 2,-3-2,2 1,4-1,26-2,-5 1,22-3,-13 3,3-2,-1 1,-1 0,-1 1,-5 1,-3 1,12 1,-17 0,11 0,-19 0,0 0,0 0,3 0,0-1,6-1,0 1,21-1,-17 2,28 0,-34 0,9 0,-16 0,0 0,4 0,4 0,5 0,3 0,2-1,0-1,-3 0,-5-1,-1 1,-3 1,-1 1,5 0,2 0,31-2,-16 2,-8-1,2-1,11 2,22-1,-29-1,-2 2,-4-1,-1 1,-6 0,-1 0,-2-1,1 0,1-1,20-1,-14-1,15-1,-19 0,1 0,-1 0,3-1,-1 3,0-2,-2 1,20-1,-16 2,14-2,-22 3,-2 0,-4-1,1 3,-3-3,2 2,0-2,22 0,-11 1,37 1,-36 1,15 0,-24 0,-3 0,-4 0,-2 0,-5 0,0 0,-3 0,12 0,-8 1,25 1,-17 0,31-1,-23-1,18 0,-17 1,17 1,-20 1,10 0,-28-2,-6 1,2 0,4 0,6 1,6 0,2-3,5 1,6 1,4-2,-1 2,2-1,-2 1,-5 0,-4 1,-5 0,10 1,-12-1,5 2,-15-4,-5 0,-2 1,2-1,-2 2,2 0,6 0,-8-1,8 0,-4-1,2 1,3 0,-3 0,1 0,-6-2,2 3,-4-3,3 2,-2-2</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8:42.186"/>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61,'45'0,"-5"0,-26 0,-1 0,4 0,0 0,2 0,2 0,-3 0,1 0,3-1,-6 1,5-3,-6 2,2-1,2 1,3-2,13 2,-5-1,6 0,-10 2,-1 0,-7 0,0 0,-4 0,-2 0,10 0,-7 0,6 0,-2 0,2 0,5 0,3 0,2 0,1 0,0 0,-2 0,-2 0,-6 0,-2 0,-1 0,-2 0,2 0,0 0,2 0,6 2,3-2,5 3,1-3,5 3,25 0,-14 1,34 4,-40-5,6 4,-25-4,-11-1,-2 0,6-1,-5 2,11-3,-3 2,7-2,7 1,8-1,6 3,2 0,1 1,23 3,-22-3,29 2,-46-2,4-2,-21-1,-3-1,0 0,-1 0,3 0,5 0,4 1,7 0,4 2,22 1,-11 0,12 2,-18-2,-2-1,-1-1,-1 0,-2-1,3 0,-2-1,21 3,-14-1,13 3,-19-2,0 0,1-1,3 0,2-1,3-1,-1 2,19-2,-17 0,29 0,-35 0,14 0,-21 0,-1 0,-5 0,-3 0,-3 0,-1 0,-1 0,17 0,-8 0,16 0,-7 0,6 0,5 0,6 0,28 0,-19 0,20 0,-28 0,-2 0,-6 0,-4 0,-6 0,-3 0,-1-2,-2 2,0-3,-3 3,0-2,0 2,16-1,-10 1,8-2,-14 1,1-1,3-1,7-1,4 1,7 0,5 1,36-1,-21 2,-24-1,0 0,20 1,1-1,-2 2,1 0,-5 0,-2-1,-4 0,12-3,-22 2,27-4,-32 2,20-2,-11 2,9 0,3 2,3-1,4 1,-5 1,0-2,-11 1,-5-1,-8-1,-2 0,-3 0,-1-3,4 1,0-2,26-2,-14 4,19-3,-18 5,29 3,-19-1,17 2,-30 0,-10 0,-7 0,-9 0,-5 0,-4 0,-3 0,6 0,-6 0,9 0,-3 0,5 0,-1 0,1 0,-5 0,-3 0,-2 0,-53-13,33 10,-39-10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1-26T02:08:49.278"/>
    </inkml:context>
    <inkml:brush xml:id="br0">
      <inkml:brushProperty name="width" value="0.3" units="cm"/>
      <inkml:brushProperty name="height" value="0.6" units="cm"/>
      <inkml:brushProperty name="color" value="#D9AEFF"/>
      <inkml:brushProperty name="tip" value="rectangle"/>
      <inkml:brushProperty name="rasterOp" value="maskPen"/>
    </inkml:brush>
  </inkml:definitions>
  <inkml:trace contextRef="#ctx0" brushRef="#br0">1 275,'45'-3,"-4"-1,-24 1,0 0,-1 0,-2-1,3 1,-4 1,6 1,-5 1,7 0,-8 0,6 0,-4 0,0 0,6 0,-2 0,4-1,0 0,-2-2,0 1,-3 1,-2-1,1 2,-3 0,6 0,-5 0,3 0,-3 0,-1 0,6 0,-5 0,4 0,-3 0,-1 0,1 0,2 0,1 0,5 0,2 0,3-3,0 1,-1-2,9 0,-11 1,10 1,-20 1,3 1,-3 0,0 0,7-2,-1 2,1-1,1-1,1 2,0-3,1 1,1-1,2 0,2 0,3-1,0 1,-2 0,-1 0,-7-1,1 3,-11-1,2 1,1-1,-4 0,10-1,-6 1,6-1,4 0,6-2,-1 2,2-2,-3 2,-2 1,-5-1,-3 3,-5-3,0 3,-1-3,5 2,-1-2,3 3,-1-1,-2-1,4 2,-2-3,3 1,2-1,0 1,0-1,-1 2,-2-1,1-1,-3 1,0 0,-4 1,0 0,-4 0,7 0,-6 1,7-2,-7 2,5-2,1 1,7-1,4-1,6 0,4 1,2-1,-2 3,-3-3,5 3,-18-2,1 2,-17 0,6-1,0-1,7 0,0-1,3 1,5 1,21-4,-8 3,17-1,-18 0,-2 3,-4-3,-7 3,-7-2,-5 1,-5 0,8-2,-4 3,12-1,-3-1,7 2,25-4,-8 3,19-4,-18 4,18-1,-20 1,9 1,-27 0,-6 0,-7 0,-5 0,7 0,-4 0,11 0,2 0,6 0,9-2,6 2,7-3,4 1,4-1,1 1,0-1,18 3,-23-2,10 2,-31 0,-9 0,-7 0,-7 0,-2 0,3 0,3 0,11 0,4 0,10-3,9 1,6-1,3 0,3 3,-3-2,0 2,-8 0,-5 0,-10 0,-3 0,-8 0,0 0,-3 0,0 0,1 0,2 0,3 0,19 0,-8 0,13 0,-12 0,24 0,-15 0,18 0,-23 0,1 0,-4 0,2 0,-4 0,1 0,1 0,17 0,-13 0,14 0,-21 0,2 0,-5 0,-1 0,-5 0,-4 0,-6 0,0 0,-7 0,4 0,-3 0,7 0,7 0,9 0,6 0,7 0,2 0,25 0,-23 0,22 0,-43 2,1-2,-13 3,0-3,8 2,7-2,8 0,6 0,5 0,1 0,-1 0,-5 1,-3 0,-8 0,-3 1,-8-2,-4 1,0 1,-10-2,2 3,-1-1,-4 0,8-1,-5 0,0 0,0 0,2-1,-3 0,3 2,-1-2,3 2,13-1,-5-1,11 3,-8-1,1 0,2 1,-1-2,0 3,-2-1,-1 0,-3 0,-3 1,8 0,-8-2,3 3,-9-5,-4 1,-1 1,3 0,3-1,0 1,2-1,-4 0,0 2,-3-3,-3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C02C-1EAC-8646-8FBE-B0582E62FA7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MV"/>
          </a:p>
        </p:txBody>
      </p:sp>
      <p:sp>
        <p:nvSpPr>
          <p:cNvPr id="3" name="Subtitle 2">
            <a:extLst>
              <a:ext uri="{FF2B5EF4-FFF2-40B4-BE49-F238E27FC236}">
                <a16:creationId xmlns:a16="http://schemas.microsoft.com/office/drawing/2014/main" id="{55D223F9-A033-E548-B181-652A2C35CBE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MV"/>
          </a:p>
        </p:txBody>
      </p:sp>
      <p:sp>
        <p:nvSpPr>
          <p:cNvPr id="4" name="Date Placeholder 3">
            <a:extLst>
              <a:ext uri="{FF2B5EF4-FFF2-40B4-BE49-F238E27FC236}">
                <a16:creationId xmlns:a16="http://schemas.microsoft.com/office/drawing/2014/main" id="{74C30471-7E8D-C049-89F7-9E7EE3FC1DCF}"/>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5" name="Footer Placeholder 4">
            <a:extLst>
              <a:ext uri="{FF2B5EF4-FFF2-40B4-BE49-F238E27FC236}">
                <a16:creationId xmlns:a16="http://schemas.microsoft.com/office/drawing/2014/main" id="{1E8D220C-F346-DA42-B069-CABF5C0E9CBB}"/>
              </a:ext>
            </a:extLst>
          </p:cNvPr>
          <p:cNvSpPr>
            <a:spLocks noGrp="1"/>
          </p:cNvSpPr>
          <p:nvPr>
            <p:ph type="ftr" sz="quarter" idx="11"/>
          </p:nvPr>
        </p:nvSpPr>
        <p:spPr/>
        <p:txBody>
          <a:bodyPr/>
          <a:lstStyle/>
          <a:p>
            <a:endParaRPr lang="en-MV"/>
          </a:p>
        </p:txBody>
      </p:sp>
      <p:sp>
        <p:nvSpPr>
          <p:cNvPr id="6" name="Slide Number Placeholder 5">
            <a:extLst>
              <a:ext uri="{FF2B5EF4-FFF2-40B4-BE49-F238E27FC236}">
                <a16:creationId xmlns:a16="http://schemas.microsoft.com/office/drawing/2014/main" id="{66A7A8A5-B4F1-674F-A5E5-CDF575BED558}"/>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275361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11830-FE61-3D41-BFC1-6BA76C3CE213}"/>
              </a:ext>
            </a:extLst>
          </p:cNvPr>
          <p:cNvSpPr>
            <a:spLocks noGrp="1"/>
          </p:cNvSpPr>
          <p:nvPr>
            <p:ph type="title"/>
          </p:nvPr>
        </p:nvSpPr>
        <p:spPr/>
        <p:txBody>
          <a:bodyPr/>
          <a:lstStyle/>
          <a:p>
            <a:r>
              <a:rPr lang="en-US"/>
              <a:t>Click to edit Master title style</a:t>
            </a:r>
            <a:endParaRPr lang="en-MV"/>
          </a:p>
        </p:txBody>
      </p:sp>
      <p:sp>
        <p:nvSpPr>
          <p:cNvPr id="3" name="Vertical Text Placeholder 2">
            <a:extLst>
              <a:ext uri="{FF2B5EF4-FFF2-40B4-BE49-F238E27FC236}">
                <a16:creationId xmlns:a16="http://schemas.microsoft.com/office/drawing/2014/main" id="{2AE95C50-084B-C444-A23A-C7D1D0DAFF9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V"/>
          </a:p>
        </p:txBody>
      </p:sp>
      <p:sp>
        <p:nvSpPr>
          <p:cNvPr id="4" name="Date Placeholder 3">
            <a:extLst>
              <a:ext uri="{FF2B5EF4-FFF2-40B4-BE49-F238E27FC236}">
                <a16:creationId xmlns:a16="http://schemas.microsoft.com/office/drawing/2014/main" id="{79B887CB-C13E-BC4F-81AD-EDD86E924C45}"/>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5" name="Footer Placeholder 4">
            <a:extLst>
              <a:ext uri="{FF2B5EF4-FFF2-40B4-BE49-F238E27FC236}">
                <a16:creationId xmlns:a16="http://schemas.microsoft.com/office/drawing/2014/main" id="{B11148E9-5D18-ED46-A0D4-0CD60848D84E}"/>
              </a:ext>
            </a:extLst>
          </p:cNvPr>
          <p:cNvSpPr>
            <a:spLocks noGrp="1"/>
          </p:cNvSpPr>
          <p:nvPr>
            <p:ph type="ftr" sz="quarter" idx="11"/>
          </p:nvPr>
        </p:nvSpPr>
        <p:spPr/>
        <p:txBody>
          <a:bodyPr/>
          <a:lstStyle/>
          <a:p>
            <a:endParaRPr lang="en-MV"/>
          </a:p>
        </p:txBody>
      </p:sp>
      <p:sp>
        <p:nvSpPr>
          <p:cNvPr id="6" name="Slide Number Placeholder 5">
            <a:extLst>
              <a:ext uri="{FF2B5EF4-FFF2-40B4-BE49-F238E27FC236}">
                <a16:creationId xmlns:a16="http://schemas.microsoft.com/office/drawing/2014/main" id="{5C34A4BD-5EEB-D742-A7D3-BF92EED4729B}"/>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633302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559731-35AB-0B48-AE52-6CD01CAE61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MV"/>
          </a:p>
        </p:txBody>
      </p:sp>
      <p:sp>
        <p:nvSpPr>
          <p:cNvPr id="3" name="Vertical Text Placeholder 2">
            <a:extLst>
              <a:ext uri="{FF2B5EF4-FFF2-40B4-BE49-F238E27FC236}">
                <a16:creationId xmlns:a16="http://schemas.microsoft.com/office/drawing/2014/main" id="{48A197FE-2587-B44C-805A-EE0772A845F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V"/>
          </a:p>
        </p:txBody>
      </p:sp>
      <p:sp>
        <p:nvSpPr>
          <p:cNvPr id="4" name="Date Placeholder 3">
            <a:extLst>
              <a:ext uri="{FF2B5EF4-FFF2-40B4-BE49-F238E27FC236}">
                <a16:creationId xmlns:a16="http://schemas.microsoft.com/office/drawing/2014/main" id="{7338DE0A-2274-1845-B66F-FFD6D4162F7F}"/>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5" name="Footer Placeholder 4">
            <a:extLst>
              <a:ext uri="{FF2B5EF4-FFF2-40B4-BE49-F238E27FC236}">
                <a16:creationId xmlns:a16="http://schemas.microsoft.com/office/drawing/2014/main" id="{11C652A7-6AF6-D548-B362-57F0E6C8C77E}"/>
              </a:ext>
            </a:extLst>
          </p:cNvPr>
          <p:cNvSpPr>
            <a:spLocks noGrp="1"/>
          </p:cNvSpPr>
          <p:nvPr>
            <p:ph type="ftr" sz="quarter" idx="11"/>
          </p:nvPr>
        </p:nvSpPr>
        <p:spPr/>
        <p:txBody>
          <a:bodyPr/>
          <a:lstStyle/>
          <a:p>
            <a:endParaRPr lang="en-MV"/>
          </a:p>
        </p:txBody>
      </p:sp>
      <p:sp>
        <p:nvSpPr>
          <p:cNvPr id="6" name="Slide Number Placeholder 5">
            <a:extLst>
              <a:ext uri="{FF2B5EF4-FFF2-40B4-BE49-F238E27FC236}">
                <a16:creationId xmlns:a16="http://schemas.microsoft.com/office/drawing/2014/main" id="{BF8B0C34-060E-6243-AD89-789EE20ADF7A}"/>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846974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6063B-9A12-1A45-BC11-3A6F9589C8CD}"/>
              </a:ext>
            </a:extLst>
          </p:cNvPr>
          <p:cNvSpPr>
            <a:spLocks noGrp="1"/>
          </p:cNvSpPr>
          <p:nvPr>
            <p:ph type="title"/>
          </p:nvPr>
        </p:nvSpPr>
        <p:spPr/>
        <p:txBody>
          <a:bodyPr/>
          <a:lstStyle/>
          <a:p>
            <a:r>
              <a:rPr lang="en-US"/>
              <a:t>Click to edit Master title style</a:t>
            </a:r>
            <a:endParaRPr lang="en-MV"/>
          </a:p>
        </p:txBody>
      </p:sp>
      <p:sp>
        <p:nvSpPr>
          <p:cNvPr id="3" name="Content Placeholder 2">
            <a:extLst>
              <a:ext uri="{FF2B5EF4-FFF2-40B4-BE49-F238E27FC236}">
                <a16:creationId xmlns:a16="http://schemas.microsoft.com/office/drawing/2014/main" id="{6DA84CF7-9668-6D4B-845C-C7551E81B09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V"/>
          </a:p>
        </p:txBody>
      </p:sp>
      <p:sp>
        <p:nvSpPr>
          <p:cNvPr id="4" name="Date Placeholder 3">
            <a:extLst>
              <a:ext uri="{FF2B5EF4-FFF2-40B4-BE49-F238E27FC236}">
                <a16:creationId xmlns:a16="http://schemas.microsoft.com/office/drawing/2014/main" id="{0DBEFEF7-8CEB-AD46-A50F-E885F0417E8A}"/>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5" name="Footer Placeholder 4">
            <a:extLst>
              <a:ext uri="{FF2B5EF4-FFF2-40B4-BE49-F238E27FC236}">
                <a16:creationId xmlns:a16="http://schemas.microsoft.com/office/drawing/2014/main" id="{FC0A3D64-286E-7249-9F51-52CD7B85F639}"/>
              </a:ext>
            </a:extLst>
          </p:cNvPr>
          <p:cNvSpPr>
            <a:spLocks noGrp="1"/>
          </p:cNvSpPr>
          <p:nvPr>
            <p:ph type="ftr" sz="quarter" idx="11"/>
          </p:nvPr>
        </p:nvSpPr>
        <p:spPr/>
        <p:txBody>
          <a:bodyPr/>
          <a:lstStyle/>
          <a:p>
            <a:endParaRPr lang="en-MV"/>
          </a:p>
        </p:txBody>
      </p:sp>
      <p:sp>
        <p:nvSpPr>
          <p:cNvPr id="6" name="Slide Number Placeholder 5">
            <a:extLst>
              <a:ext uri="{FF2B5EF4-FFF2-40B4-BE49-F238E27FC236}">
                <a16:creationId xmlns:a16="http://schemas.microsoft.com/office/drawing/2014/main" id="{34049F82-F0DB-DF40-A522-40ABE0F5B035}"/>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728830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61FAE3-5BAB-034D-8931-430871B3805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MV"/>
          </a:p>
        </p:txBody>
      </p:sp>
      <p:sp>
        <p:nvSpPr>
          <p:cNvPr id="3" name="Text Placeholder 2">
            <a:extLst>
              <a:ext uri="{FF2B5EF4-FFF2-40B4-BE49-F238E27FC236}">
                <a16:creationId xmlns:a16="http://schemas.microsoft.com/office/drawing/2014/main" id="{41C0B4A2-1098-884D-A420-FA1AEEC57AF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7115CBF-AC2C-0446-AB3D-FEC77C804D18}"/>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5" name="Footer Placeholder 4">
            <a:extLst>
              <a:ext uri="{FF2B5EF4-FFF2-40B4-BE49-F238E27FC236}">
                <a16:creationId xmlns:a16="http://schemas.microsoft.com/office/drawing/2014/main" id="{54C4B73D-46A0-5042-B848-8C48D911FB27}"/>
              </a:ext>
            </a:extLst>
          </p:cNvPr>
          <p:cNvSpPr>
            <a:spLocks noGrp="1"/>
          </p:cNvSpPr>
          <p:nvPr>
            <p:ph type="ftr" sz="quarter" idx="11"/>
          </p:nvPr>
        </p:nvSpPr>
        <p:spPr/>
        <p:txBody>
          <a:bodyPr/>
          <a:lstStyle/>
          <a:p>
            <a:endParaRPr lang="en-MV"/>
          </a:p>
        </p:txBody>
      </p:sp>
      <p:sp>
        <p:nvSpPr>
          <p:cNvPr id="6" name="Slide Number Placeholder 5">
            <a:extLst>
              <a:ext uri="{FF2B5EF4-FFF2-40B4-BE49-F238E27FC236}">
                <a16:creationId xmlns:a16="http://schemas.microsoft.com/office/drawing/2014/main" id="{89408C50-F76D-4346-AD4F-9055B5676857}"/>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3104477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2972D-0A0A-6243-A94E-23336C347670}"/>
              </a:ext>
            </a:extLst>
          </p:cNvPr>
          <p:cNvSpPr>
            <a:spLocks noGrp="1"/>
          </p:cNvSpPr>
          <p:nvPr>
            <p:ph type="title"/>
          </p:nvPr>
        </p:nvSpPr>
        <p:spPr/>
        <p:txBody>
          <a:bodyPr/>
          <a:lstStyle/>
          <a:p>
            <a:r>
              <a:rPr lang="en-US"/>
              <a:t>Click to edit Master title style</a:t>
            </a:r>
            <a:endParaRPr lang="en-MV"/>
          </a:p>
        </p:txBody>
      </p:sp>
      <p:sp>
        <p:nvSpPr>
          <p:cNvPr id="3" name="Content Placeholder 2">
            <a:extLst>
              <a:ext uri="{FF2B5EF4-FFF2-40B4-BE49-F238E27FC236}">
                <a16:creationId xmlns:a16="http://schemas.microsoft.com/office/drawing/2014/main" id="{022908E5-6F9D-4448-9A1F-285E2D8D17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V"/>
          </a:p>
        </p:txBody>
      </p:sp>
      <p:sp>
        <p:nvSpPr>
          <p:cNvPr id="4" name="Content Placeholder 3">
            <a:extLst>
              <a:ext uri="{FF2B5EF4-FFF2-40B4-BE49-F238E27FC236}">
                <a16:creationId xmlns:a16="http://schemas.microsoft.com/office/drawing/2014/main" id="{7F6003E4-57C4-7140-B387-FB373925767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V"/>
          </a:p>
        </p:txBody>
      </p:sp>
      <p:sp>
        <p:nvSpPr>
          <p:cNvPr id="5" name="Date Placeholder 4">
            <a:extLst>
              <a:ext uri="{FF2B5EF4-FFF2-40B4-BE49-F238E27FC236}">
                <a16:creationId xmlns:a16="http://schemas.microsoft.com/office/drawing/2014/main" id="{6D5F1F5F-DF23-9242-965F-205DE12C08A1}"/>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6" name="Footer Placeholder 5">
            <a:extLst>
              <a:ext uri="{FF2B5EF4-FFF2-40B4-BE49-F238E27FC236}">
                <a16:creationId xmlns:a16="http://schemas.microsoft.com/office/drawing/2014/main" id="{25143986-7A9A-7643-AAC5-25362BDEADC9}"/>
              </a:ext>
            </a:extLst>
          </p:cNvPr>
          <p:cNvSpPr>
            <a:spLocks noGrp="1"/>
          </p:cNvSpPr>
          <p:nvPr>
            <p:ph type="ftr" sz="quarter" idx="11"/>
          </p:nvPr>
        </p:nvSpPr>
        <p:spPr/>
        <p:txBody>
          <a:bodyPr/>
          <a:lstStyle/>
          <a:p>
            <a:endParaRPr lang="en-MV"/>
          </a:p>
        </p:txBody>
      </p:sp>
      <p:sp>
        <p:nvSpPr>
          <p:cNvPr id="7" name="Slide Number Placeholder 6">
            <a:extLst>
              <a:ext uri="{FF2B5EF4-FFF2-40B4-BE49-F238E27FC236}">
                <a16:creationId xmlns:a16="http://schemas.microsoft.com/office/drawing/2014/main" id="{EF5783C1-F973-E94A-A6A3-2A367C9379A8}"/>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2774489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C7573-E0EC-AC41-98A9-B9F8129E3DAD}"/>
              </a:ext>
            </a:extLst>
          </p:cNvPr>
          <p:cNvSpPr>
            <a:spLocks noGrp="1"/>
          </p:cNvSpPr>
          <p:nvPr>
            <p:ph type="title"/>
          </p:nvPr>
        </p:nvSpPr>
        <p:spPr>
          <a:xfrm>
            <a:off x="839788" y="365125"/>
            <a:ext cx="10515600" cy="1325563"/>
          </a:xfrm>
        </p:spPr>
        <p:txBody>
          <a:bodyPr/>
          <a:lstStyle/>
          <a:p>
            <a:r>
              <a:rPr lang="en-US"/>
              <a:t>Click to edit Master title style</a:t>
            </a:r>
            <a:endParaRPr lang="en-MV"/>
          </a:p>
        </p:txBody>
      </p:sp>
      <p:sp>
        <p:nvSpPr>
          <p:cNvPr id="3" name="Text Placeholder 2">
            <a:extLst>
              <a:ext uri="{FF2B5EF4-FFF2-40B4-BE49-F238E27FC236}">
                <a16:creationId xmlns:a16="http://schemas.microsoft.com/office/drawing/2014/main" id="{BFA23502-7F0E-9449-9633-D95B6997FA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F4A114F-CC4C-064D-B5D7-0ABC9261D6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V"/>
          </a:p>
        </p:txBody>
      </p:sp>
      <p:sp>
        <p:nvSpPr>
          <p:cNvPr id="5" name="Text Placeholder 4">
            <a:extLst>
              <a:ext uri="{FF2B5EF4-FFF2-40B4-BE49-F238E27FC236}">
                <a16:creationId xmlns:a16="http://schemas.microsoft.com/office/drawing/2014/main" id="{56371264-37C5-4C47-A0CB-51462647266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7C294C5-D8AB-3D4B-8C38-41411EA7741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V"/>
          </a:p>
        </p:txBody>
      </p:sp>
      <p:sp>
        <p:nvSpPr>
          <p:cNvPr id="7" name="Date Placeholder 6">
            <a:extLst>
              <a:ext uri="{FF2B5EF4-FFF2-40B4-BE49-F238E27FC236}">
                <a16:creationId xmlns:a16="http://schemas.microsoft.com/office/drawing/2014/main" id="{8155A858-603B-AA48-8268-7263DC0F21DB}"/>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8" name="Footer Placeholder 7">
            <a:extLst>
              <a:ext uri="{FF2B5EF4-FFF2-40B4-BE49-F238E27FC236}">
                <a16:creationId xmlns:a16="http://schemas.microsoft.com/office/drawing/2014/main" id="{332B40F7-9D7E-364C-A11A-625855D10850}"/>
              </a:ext>
            </a:extLst>
          </p:cNvPr>
          <p:cNvSpPr>
            <a:spLocks noGrp="1"/>
          </p:cNvSpPr>
          <p:nvPr>
            <p:ph type="ftr" sz="quarter" idx="11"/>
          </p:nvPr>
        </p:nvSpPr>
        <p:spPr/>
        <p:txBody>
          <a:bodyPr/>
          <a:lstStyle/>
          <a:p>
            <a:endParaRPr lang="en-MV"/>
          </a:p>
        </p:txBody>
      </p:sp>
      <p:sp>
        <p:nvSpPr>
          <p:cNvPr id="9" name="Slide Number Placeholder 8">
            <a:extLst>
              <a:ext uri="{FF2B5EF4-FFF2-40B4-BE49-F238E27FC236}">
                <a16:creationId xmlns:a16="http://schemas.microsoft.com/office/drawing/2014/main" id="{4D184FE7-B235-424E-A891-4A951DC79FCB}"/>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1800407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302C-64FE-8247-8BCD-7CAC920DE4A7}"/>
              </a:ext>
            </a:extLst>
          </p:cNvPr>
          <p:cNvSpPr>
            <a:spLocks noGrp="1"/>
          </p:cNvSpPr>
          <p:nvPr>
            <p:ph type="title"/>
          </p:nvPr>
        </p:nvSpPr>
        <p:spPr/>
        <p:txBody>
          <a:bodyPr/>
          <a:lstStyle/>
          <a:p>
            <a:r>
              <a:rPr lang="en-US"/>
              <a:t>Click to edit Master title style</a:t>
            </a:r>
            <a:endParaRPr lang="en-MV"/>
          </a:p>
        </p:txBody>
      </p:sp>
      <p:sp>
        <p:nvSpPr>
          <p:cNvPr id="3" name="Date Placeholder 2">
            <a:extLst>
              <a:ext uri="{FF2B5EF4-FFF2-40B4-BE49-F238E27FC236}">
                <a16:creationId xmlns:a16="http://schemas.microsoft.com/office/drawing/2014/main" id="{0E7CF6CD-43AE-4846-BB5D-BE019E690D08}"/>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4" name="Footer Placeholder 3">
            <a:extLst>
              <a:ext uri="{FF2B5EF4-FFF2-40B4-BE49-F238E27FC236}">
                <a16:creationId xmlns:a16="http://schemas.microsoft.com/office/drawing/2014/main" id="{77D1A877-0655-A547-AD5C-B88C9358BACC}"/>
              </a:ext>
            </a:extLst>
          </p:cNvPr>
          <p:cNvSpPr>
            <a:spLocks noGrp="1"/>
          </p:cNvSpPr>
          <p:nvPr>
            <p:ph type="ftr" sz="quarter" idx="11"/>
          </p:nvPr>
        </p:nvSpPr>
        <p:spPr/>
        <p:txBody>
          <a:bodyPr/>
          <a:lstStyle/>
          <a:p>
            <a:endParaRPr lang="en-MV"/>
          </a:p>
        </p:txBody>
      </p:sp>
      <p:sp>
        <p:nvSpPr>
          <p:cNvPr id="5" name="Slide Number Placeholder 4">
            <a:extLst>
              <a:ext uri="{FF2B5EF4-FFF2-40B4-BE49-F238E27FC236}">
                <a16:creationId xmlns:a16="http://schemas.microsoft.com/office/drawing/2014/main" id="{21AB3B9F-AE7F-514B-AEA7-A79A352CA8AC}"/>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104351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B4EB0-52D8-3746-87F0-AB9839902538}"/>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3" name="Footer Placeholder 2">
            <a:extLst>
              <a:ext uri="{FF2B5EF4-FFF2-40B4-BE49-F238E27FC236}">
                <a16:creationId xmlns:a16="http://schemas.microsoft.com/office/drawing/2014/main" id="{3E5FF2C6-9AAB-6D4D-A7C0-6A1691A1B73A}"/>
              </a:ext>
            </a:extLst>
          </p:cNvPr>
          <p:cNvSpPr>
            <a:spLocks noGrp="1"/>
          </p:cNvSpPr>
          <p:nvPr>
            <p:ph type="ftr" sz="quarter" idx="11"/>
          </p:nvPr>
        </p:nvSpPr>
        <p:spPr/>
        <p:txBody>
          <a:bodyPr/>
          <a:lstStyle/>
          <a:p>
            <a:endParaRPr lang="en-MV"/>
          </a:p>
        </p:txBody>
      </p:sp>
      <p:sp>
        <p:nvSpPr>
          <p:cNvPr id="4" name="Slide Number Placeholder 3">
            <a:extLst>
              <a:ext uri="{FF2B5EF4-FFF2-40B4-BE49-F238E27FC236}">
                <a16:creationId xmlns:a16="http://schemas.microsoft.com/office/drawing/2014/main" id="{8313564D-D328-3F4C-829A-8021457F6229}"/>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224465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81016-0400-D14F-90B3-8F2B0BF46F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V"/>
          </a:p>
        </p:txBody>
      </p:sp>
      <p:sp>
        <p:nvSpPr>
          <p:cNvPr id="3" name="Content Placeholder 2">
            <a:extLst>
              <a:ext uri="{FF2B5EF4-FFF2-40B4-BE49-F238E27FC236}">
                <a16:creationId xmlns:a16="http://schemas.microsoft.com/office/drawing/2014/main" id="{9540F3DD-826B-CC48-85B4-042E58FAEBA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V"/>
          </a:p>
        </p:txBody>
      </p:sp>
      <p:sp>
        <p:nvSpPr>
          <p:cNvPr id="4" name="Text Placeholder 3">
            <a:extLst>
              <a:ext uri="{FF2B5EF4-FFF2-40B4-BE49-F238E27FC236}">
                <a16:creationId xmlns:a16="http://schemas.microsoft.com/office/drawing/2014/main" id="{F4DA9F6C-91D3-B14D-A5C0-FF52980B96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32583F-901E-CF4B-90CE-831645E97D8C}"/>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6" name="Footer Placeholder 5">
            <a:extLst>
              <a:ext uri="{FF2B5EF4-FFF2-40B4-BE49-F238E27FC236}">
                <a16:creationId xmlns:a16="http://schemas.microsoft.com/office/drawing/2014/main" id="{7230C9FB-5CA8-E94F-922E-3B1C7ADD8DBF}"/>
              </a:ext>
            </a:extLst>
          </p:cNvPr>
          <p:cNvSpPr>
            <a:spLocks noGrp="1"/>
          </p:cNvSpPr>
          <p:nvPr>
            <p:ph type="ftr" sz="quarter" idx="11"/>
          </p:nvPr>
        </p:nvSpPr>
        <p:spPr/>
        <p:txBody>
          <a:bodyPr/>
          <a:lstStyle/>
          <a:p>
            <a:endParaRPr lang="en-MV"/>
          </a:p>
        </p:txBody>
      </p:sp>
      <p:sp>
        <p:nvSpPr>
          <p:cNvPr id="7" name="Slide Number Placeholder 6">
            <a:extLst>
              <a:ext uri="{FF2B5EF4-FFF2-40B4-BE49-F238E27FC236}">
                <a16:creationId xmlns:a16="http://schemas.microsoft.com/office/drawing/2014/main" id="{F56D144D-ACB0-7642-99A3-58C336061319}"/>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1110501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92909-9ABA-5848-8AE5-8AA721370C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MV"/>
          </a:p>
        </p:txBody>
      </p:sp>
      <p:sp>
        <p:nvSpPr>
          <p:cNvPr id="3" name="Picture Placeholder 2">
            <a:extLst>
              <a:ext uri="{FF2B5EF4-FFF2-40B4-BE49-F238E27FC236}">
                <a16:creationId xmlns:a16="http://schemas.microsoft.com/office/drawing/2014/main" id="{8113136A-2662-4E4B-8417-B637C313DD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MV"/>
          </a:p>
        </p:txBody>
      </p:sp>
      <p:sp>
        <p:nvSpPr>
          <p:cNvPr id="4" name="Text Placeholder 3">
            <a:extLst>
              <a:ext uri="{FF2B5EF4-FFF2-40B4-BE49-F238E27FC236}">
                <a16:creationId xmlns:a16="http://schemas.microsoft.com/office/drawing/2014/main" id="{D2588A87-B1C6-644C-BD57-C573DE7925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7488DFA-DA3C-3D4D-AB00-B905BFAAFC02}"/>
              </a:ext>
            </a:extLst>
          </p:cNvPr>
          <p:cNvSpPr>
            <a:spLocks noGrp="1"/>
          </p:cNvSpPr>
          <p:nvPr>
            <p:ph type="dt" sz="half" idx="10"/>
          </p:nvPr>
        </p:nvSpPr>
        <p:spPr/>
        <p:txBody>
          <a:bodyPr/>
          <a:lstStyle/>
          <a:p>
            <a:fld id="{6972A1FA-1471-454E-859B-E446542E3187}" type="datetimeFigureOut">
              <a:rPr lang="en-MV" smtClean="0"/>
              <a:t>02/02/2021</a:t>
            </a:fld>
            <a:endParaRPr lang="en-MV"/>
          </a:p>
        </p:txBody>
      </p:sp>
      <p:sp>
        <p:nvSpPr>
          <p:cNvPr id="6" name="Footer Placeholder 5">
            <a:extLst>
              <a:ext uri="{FF2B5EF4-FFF2-40B4-BE49-F238E27FC236}">
                <a16:creationId xmlns:a16="http://schemas.microsoft.com/office/drawing/2014/main" id="{B6A41785-AAD7-D84F-AF12-20F99760C6AA}"/>
              </a:ext>
            </a:extLst>
          </p:cNvPr>
          <p:cNvSpPr>
            <a:spLocks noGrp="1"/>
          </p:cNvSpPr>
          <p:nvPr>
            <p:ph type="ftr" sz="quarter" idx="11"/>
          </p:nvPr>
        </p:nvSpPr>
        <p:spPr/>
        <p:txBody>
          <a:bodyPr/>
          <a:lstStyle/>
          <a:p>
            <a:endParaRPr lang="en-MV"/>
          </a:p>
        </p:txBody>
      </p:sp>
      <p:sp>
        <p:nvSpPr>
          <p:cNvPr id="7" name="Slide Number Placeholder 6">
            <a:extLst>
              <a:ext uri="{FF2B5EF4-FFF2-40B4-BE49-F238E27FC236}">
                <a16:creationId xmlns:a16="http://schemas.microsoft.com/office/drawing/2014/main" id="{EF15FDF6-686D-4D4C-A5EA-4F746FB10DB0}"/>
              </a:ext>
            </a:extLst>
          </p:cNvPr>
          <p:cNvSpPr>
            <a:spLocks noGrp="1"/>
          </p:cNvSpPr>
          <p:nvPr>
            <p:ph type="sldNum" sz="quarter" idx="12"/>
          </p:nvPr>
        </p:nvSpPr>
        <p:spPr/>
        <p:txBody>
          <a:bodyPr/>
          <a:lstStyle/>
          <a:p>
            <a:fld id="{D507DFF7-05B3-164A-86F4-0A2549C00B83}" type="slidenum">
              <a:rPr lang="en-MV" smtClean="0"/>
              <a:t>‹#›</a:t>
            </a:fld>
            <a:endParaRPr lang="en-MV"/>
          </a:p>
        </p:txBody>
      </p:sp>
    </p:spTree>
    <p:extLst>
      <p:ext uri="{BB962C8B-B14F-4D97-AF65-F5344CB8AC3E}">
        <p14:creationId xmlns:p14="http://schemas.microsoft.com/office/powerpoint/2010/main" val="976862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DCA691-CE72-204A-8F4A-CCDAE2840A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MV"/>
          </a:p>
        </p:txBody>
      </p:sp>
      <p:sp>
        <p:nvSpPr>
          <p:cNvPr id="3" name="Text Placeholder 2">
            <a:extLst>
              <a:ext uri="{FF2B5EF4-FFF2-40B4-BE49-F238E27FC236}">
                <a16:creationId xmlns:a16="http://schemas.microsoft.com/office/drawing/2014/main" id="{FFCCE2B0-2FE7-A74C-9CEC-6DB299E7D5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MV"/>
          </a:p>
        </p:txBody>
      </p:sp>
      <p:sp>
        <p:nvSpPr>
          <p:cNvPr id="4" name="Date Placeholder 3">
            <a:extLst>
              <a:ext uri="{FF2B5EF4-FFF2-40B4-BE49-F238E27FC236}">
                <a16:creationId xmlns:a16="http://schemas.microsoft.com/office/drawing/2014/main" id="{78D27F8C-A0F6-7649-9CBA-5522B50498C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72A1FA-1471-454E-859B-E446542E3187}" type="datetimeFigureOut">
              <a:rPr lang="en-MV" smtClean="0"/>
              <a:t>02/02/2021</a:t>
            </a:fld>
            <a:endParaRPr lang="en-MV"/>
          </a:p>
        </p:txBody>
      </p:sp>
      <p:sp>
        <p:nvSpPr>
          <p:cNvPr id="5" name="Footer Placeholder 4">
            <a:extLst>
              <a:ext uri="{FF2B5EF4-FFF2-40B4-BE49-F238E27FC236}">
                <a16:creationId xmlns:a16="http://schemas.microsoft.com/office/drawing/2014/main" id="{4DB87D8B-EF05-6B4F-8C57-8721A59988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MV"/>
          </a:p>
        </p:txBody>
      </p:sp>
      <p:sp>
        <p:nvSpPr>
          <p:cNvPr id="6" name="Slide Number Placeholder 5">
            <a:extLst>
              <a:ext uri="{FF2B5EF4-FFF2-40B4-BE49-F238E27FC236}">
                <a16:creationId xmlns:a16="http://schemas.microsoft.com/office/drawing/2014/main" id="{8682DB6A-26A3-5245-91E0-880FB6BF7A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07DFF7-05B3-164A-86F4-0A2549C00B83}" type="slidenum">
              <a:rPr lang="en-MV" smtClean="0"/>
              <a:t>‹#›</a:t>
            </a:fld>
            <a:endParaRPr lang="en-MV"/>
          </a:p>
        </p:txBody>
      </p:sp>
    </p:spTree>
    <p:extLst>
      <p:ext uri="{BB962C8B-B14F-4D97-AF65-F5344CB8AC3E}">
        <p14:creationId xmlns:p14="http://schemas.microsoft.com/office/powerpoint/2010/main" val="15919856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M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customXml" Target="../ink/ink25.xml"/><Relationship Id="rId18" Type="http://schemas.openxmlformats.org/officeDocument/2006/relationships/image" Target="../media/image31.png"/><Relationship Id="rId26" Type="http://schemas.openxmlformats.org/officeDocument/2006/relationships/image" Target="../media/image35.png"/><Relationship Id="rId39" Type="http://schemas.openxmlformats.org/officeDocument/2006/relationships/customXml" Target="../ink/ink38.xml"/><Relationship Id="rId3" Type="http://schemas.openxmlformats.org/officeDocument/2006/relationships/customXml" Target="../ink/ink20.xml"/><Relationship Id="rId21" Type="http://schemas.openxmlformats.org/officeDocument/2006/relationships/customXml" Target="../ink/ink29.xml"/><Relationship Id="rId34" Type="http://schemas.openxmlformats.org/officeDocument/2006/relationships/image" Target="../media/image39.png"/><Relationship Id="rId42" Type="http://schemas.openxmlformats.org/officeDocument/2006/relationships/image" Target="../media/image43.png"/><Relationship Id="rId7" Type="http://schemas.openxmlformats.org/officeDocument/2006/relationships/customXml" Target="../ink/ink22.xml"/><Relationship Id="rId12" Type="http://schemas.openxmlformats.org/officeDocument/2006/relationships/image" Target="../media/image28.png"/><Relationship Id="rId17" Type="http://schemas.openxmlformats.org/officeDocument/2006/relationships/customXml" Target="../ink/ink27.xml"/><Relationship Id="rId25" Type="http://schemas.openxmlformats.org/officeDocument/2006/relationships/customXml" Target="../ink/ink31.xml"/><Relationship Id="rId33" Type="http://schemas.openxmlformats.org/officeDocument/2006/relationships/customXml" Target="../ink/ink35.xml"/><Relationship Id="rId38" Type="http://schemas.openxmlformats.org/officeDocument/2006/relationships/image" Target="../media/image41.png"/><Relationship Id="rId2" Type="http://schemas.openxmlformats.org/officeDocument/2006/relationships/image" Target="../media/image23.png"/><Relationship Id="rId16" Type="http://schemas.openxmlformats.org/officeDocument/2006/relationships/image" Target="../media/image30.png"/><Relationship Id="rId20" Type="http://schemas.openxmlformats.org/officeDocument/2006/relationships/image" Target="../media/image32.png"/><Relationship Id="rId29" Type="http://schemas.openxmlformats.org/officeDocument/2006/relationships/customXml" Target="../ink/ink33.xml"/><Relationship Id="rId41" Type="http://schemas.openxmlformats.org/officeDocument/2006/relationships/customXml" Target="../ink/ink39.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customXml" Target="../ink/ink24.xml"/><Relationship Id="rId24" Type="http://schemas.openxmlformats.org/officeDocument/2006/relationships/image" Target="../media/image34.png"/><Relationship Id="rId32" Type="http://schemas.openxmlformats.org/officeDocument/2006/relationships/image" Target="../media/image38.png"/><Relationship Id="rId37" Type="http://schemas.openxmlformats.org/officeDocument/2006/relationships/customXml" Target="../ink/ink37.xml"/><Relationship Id="rId40" Type="http://schemas.openxmlformats.org/officeDocument/2006/relationships/image" Target="../media/image42.png"/><Relationship Id="rId5" Type="http://schemas.openxmlformats.org/officeDocument/2006/relationships/customXml" Target="../ink/ink21.xml"/><Relationship Id="rId15" Type="http://schemas.openxmlformats.org/officeDocument/2006/relationships/customXml" Target="../ink/ink26.xml"/><Relationship Id="rId23" Type="http://schemas.openxmlformats.org/officeDocument/2006/relationships/customXml" Target="../ink/ink30.xml"/><Relationship Id="rId28" Type="http://schemas.openxmlformats.org/officeDocument/2006/relationships/image" Target="../media/image36.png"/><Relationship Id="rId36" Type="http://schemas.openxmlformats.org/officeDocument/2006/relationships/image" Target="../media/image40.png"/><Relationship Id="rId10" Type="http://schemas.openxmlformats.org/officeDocument/2006/relationships/image" Target="../media/image27.png"/><Relationship Id="rId19" Type="http://schemas.openxmlformats.org/officeDocument/2006/relationships/customXml" Target="../ink/ink28.xml"/><Relationship Id="rId31" Type="http://schemas.openxmlformats.org/officeDocument/2006/relationships/customXml" Target="../ink/ink34.xml"/><Relationship Id="rId44" Type="http://schemas.openxmlformats.org/officeDocument/2006/relationships/image" Target="../media/image44.png"/><Relationship Id="rId4" Type="http://schemas.openxmlformats.org/officeDocument/2006/relationships/image" Target="../media/image24.png"/><Relationship Id="rId9" Type="http://schemas.openxmlformats.org/officeDocument/2006/relationships/customXml" Target="../ink/ink23.xml"/><Relationship Id="rId14" Type="http://schemas.openxmlformats.org/officeDocument/2006/relationships/image" Target="../media/image29.png"/><Relationship Id="rId22" Type="http://schemas.openxmlformats.org/officeDocument/2006/relationships/image" Target="../media/image33.png"/><Relationship Id="rId27" Type="http://schemas.openxmlformats.org/officeDocument/2006/relationships/customXml" Target="../ink/ink32.xml"/><Relationship Id="rId30" Type="http://schemas.openxmlformats.org/officeDocument/2006/relationships/image" Target="../media/image37.png"/><Relationship Id="rId35" Type="http://schemas.openxmlformats.org/officeDocument/2006/relationships/customXml" Target="../ink/ink36.xml"/><Relationship Id="rId43" Type="http://schemas.openxmlformats.org/officeDocument/2006/relationships/customXml" Target="../ink/ink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3" Type="http://schemas.openxmlformats.org/officeDocument/2006/relationships/customXml" Target="../ink/ink46.xml"/><Relationship Id="rId18" Type="http://schemas.openxmlformats.org/officeDocument/2006/relationships/image" Target="../media/image53.png"/><Relationship Id="rId26" Type="http://schemas.openxmlformats.org/officeDocument/2006/relationships/image" Target="../media/image57.png"/><Relationship Id="rId39" Type="http://schemas.openxmlformats.org/officeDocument/2006/relationships/customXml" Target="../ink/ink59.xml"/><Relationship Id="rId21" Type="http://schemas.openxmlformats.org/officeDocument/2006/relationships/customXml" Target="../ink/ink50.xml"/><Relationship Id="rId34" Type="http://schemas.openxmlformats.org/officeDocument/2006/relationships/image" Target="../media/image61.png"/><Relationship Id="rId42" Type="http://schemas.openxmlformats.org/officeDocument/2006/relationships/image" Target="../media/image65.png"/><Relationship Id="rId47" Type="http://schemas.openxmlformats.org/officeDocument/2006/relationships/customXml" Target="../ink/ink63.xml"/><Relationship Id="rId50" Type="http://schemas.openxmlformats.org/officeDocument/2006/relationships/image" Target="../media/image69.png"/><Relationship Id="rId55" Type="http://schemas.openxmlformats.org/officeDocument/2006/relationships/customXml" Target="../ink/ink67.xml"/><Relationship Id="rId7" Type="http://schemas.openxmlformats.org/officeDocument/2006/relationships/customXml" Target="../ink/ink43.xml"/><Relationship Id="rId2" Type="http://schemas.openxmlformats.org/officeDocument/2006/relationships/image" Target="../media/image45.png"/><Relationship Id="rId16" Type="http://schemas.openxmlformats.org/officeDocument/2006/relationships/image" Target="../media/image52.png"/><Relationship Id="rId20" Type="http://schemas.openxmlformats.org/officeDocument/2006/relationships/image" Target="../media/image54.png"/><Relationship Id="rId29" Type="http://schemas.openxmlformats.org/officeDocument/2006/relationships/customXml" Target="../ink/ink54.xml"/><Relationship Id="rId41" Type="http://schemas.openxmlformats.org/officeDocument/2006/relationships/customXml" Target="../ink/ink60.xml"/><Relationship Id="rId54" Type="http://schemas.openxmlformats.org/officeDocument/2006/relationships/image" Target="../media/image71.png"/><Relationship Id="rId62" Type="http://schemas.openxmlformats.org/officeDocument/2006/relationships/image" Target="../media/image75.png"/><Relationship Id="rId1" Type="http://schemas.openxmlformats.org/officeDocument/2006/relationships/slideLayout" Target="../slideLayouts/slideLayout2.xml"/><Relationship Id="rId6" Type="http://schemas.openxmlformats.org/officeDocument/2006/relationships/image" Target="../media/image47.png"/><Relationship Id="rId11" Type="http://schemas.openxmlformats.org/officeDocument/2006/relationships/customXml" Target="../ink/ink45.xml"/><Relationship Id="rId24" Type="http://schemas.openxmlformats.org/officeDocument/2006/relationships/image" Target="../media/image56.png"/><Relationship Id="rId32" Type="http://schemas.openxmlformats.org/officeDocument/2006/relationships/image" Target="../media/image60.png"/><Relationship Id="rId37" Type="http://schemas.openxmlformats.org/officeDocument/2006/relationships/customXml" Target="../ink/ink58.xml"/><Relationship Id="rId40" Type="http://schemas.openxmlformats.org/officeDocument/2006/relationships/image" Target="../media/image64.png"/><Relationship Id="rId45" Type="http://schemas.openxmlformats.org/officeDocument/2006/relationships/customXml" Target="../ink/ink62.xml"/><Relationship Id="rId53" Type="http://schemas.openxmlformats.org/officeDocument/2006/relationships/customXml" Target="../ink/ink66.xml"/><Relationship Id="rId58" Type="http://schemas.openxmlformats.org/officeDocument/2006/relationships/image" Target="../media/image73.png"/><Relationship Id="rId5" Type="http://schemas.openxmlformats.org/officeDocument/2006/relationships/customXml" Target="../ink/ink42.xml"/><Relationship Id="rId15" Type="http://schemas.openxmlformats.org/officeDocument/2006/relationships/customXml" Target="../ink/ink47.xml"/><Relationship Id="rId23" Type="http://schemas.openxmlformats.org/officeDocument/2006/relationships/customXml" Target="../ink/ink51.xml"/><Relationship Id="rId28" Type="http://schemas.openxmlformats.org/officeDocument/2006/relationships/image" Target="../media/image58.png"/><Relationship Id="rId36" Type="http://schemas.openxmlformats.org/officeDocument/2006/relationships/image" Target="../media/image62.png"/><Relationship Id="rId49" Type="http://schemas.openxmlformats.org/officeDocument/2006/relationships/customXml" Target="../ink/ink64.xml"/><Relationship Id="rId57" Type="http://schemas.openxmlformats.org/officeDocument/2006/relationships/customXml" Target="../ink/ink68.xml"/><Relationship Id="rId61" Type="http://schemas.openxmlformats.org/officeDocument/2006/relationships/customXml" Target="../ink/ink70.xml"/><Relationship Id="rId10" Type="http://schemas.openxmlformats.org/officeDocument/2006/relationships/image" Target="../media/image49.png"/><Relationship Id="rId19" Type="http://schemas.openxmlformats.org/officeDocument/2006/relationships/customXml" Target="../ink/ink49.xml"/><Relationship Id="rId31" Type="http://schemas.openxmlformats.org/officeDocument/2006/relationships/customXml" Target="../ink/ink55.xml"/><Relationship Id="rId44" Type="http://schemas.openxmlformats.org/officeDocument/2006/relationships/image" Target="../media/image66.png"/><Relationship Id="rId52" Type="http://schemas.openxmlformats.org/officeDocument/2006/relationships/image" Target="../media/image70.png"/><Relationship Id="rId60" Type="http://schemas.openxmlformats.org/officeDocument/2006/relationships/image" Target="../media/image74.png"/><Relationship Id="rId4" Type="http://schemas.openxmlformats.org/officeDocument/2006/relationships/image" Target="../media/image46.png"/><Relationship Id="rId9" Type="http://schemas.openxmlformats.org/officeDocument/2006/relationships/customXml" Target="../ink/ink44.xml"/><Relationship Id="rId14" Type="http://schemas.openxmlformats.org/officeDocument/2006/relationships/image" Target="../media/image51.png"/><Relationship Id="rId22" Type="http://schemas.openxmlformats.org/officeDocument/2006/relationships/image" Target="../media/image55.png"/><Relationship Id="rId27" Type="http://schemas.openxmlformats.org/officeDocument/2006/relationships/customXml" Target="../ink/ink53.xml"/><Relationship Id="rId30" Type="http://schemas.openxmlformats.org/officeDocument/2006/relationships/image" Target="../media/image59.png"/><Relationship Id="rId35" Type="http://schemas.openxmlformats.org/officeDocument/2006/relationships/customXml" Target="../ink/ink57.xml"/><Relationship Id="rId43" Type="http://schemas.openxmlformats.org/officeDocument/2006/relationships/customXml" Target="../ink/ink61.xml"/><Relationship Id="rId48" Type="http://schemas.openxmlformats.org/officeDocument/2006/relationships/image" Target="../media/image68.png"/><Relationship Id="rId56" Type="http://schemas.openxmlformats.org/officeDocument/2006/relationships/image" Target="../media/image72.png"/><Relationship Id="rId8" Type="http://schemas.openxmlformats.org/officeDocument/2006/relationships/image" Target="../media/image48.png"/><Relationship Id="rId51" Type="http://schemas.openxmlformats.org/officeDocument/2006/relationships/customXml" Target="../ink/ink65.xml"/><Relationship Id="rId3" Type="http://schemas.openxmlformats.org/officeDocument/2006/relationships/customXml" Target="../ink/ink41.xml"/><Relationship Id="rId12" Type="http://schemas.openxmlformats.org/officeDocument/2006/relationships/image" Target="../media/image50.png"/><Relationship Id="rId17" Type="http://schemas.openxmlformats.org/officeDocument/2006/relationships/customXml" Target="../ink/ink48.xml"/><Relationship Id="rId25" Type="http://schemas.openxmlformats.org/officeDocument/2006/relationships/customXml" Target="../ink/ink52.xml"/><Relationship Id="rId33" Type="http://schemas.openxmlformats.org/officeDocument/2006/relationships/customXml" Target="../ink/ink56.xml"/><Relationship Id="rId38" Type="http://schemas.openxmlformats.org/officeDocument/2006/relationships/image" Target="../media/image63.png"/><Relationship Id="rId46" Type="http://schemas.openxmlformats.org/officeDocument/2006/relationships/image" Target="../media/image67.png"/><Relationship Id="rId59" Type="http://schemas.openxmlformats.org/officeDocument/2006/relationships/customXml" Target="../ink/ink6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customXml" Target="../ink/ink6.xml"/><Relationship Id="rId18" Type="http://schemas.openxmlformats.org/officeDocument/2006/relationships/image" Target="../media/image11.png"/><Relationship Id="rId26" Type="http://schemas.openxmlformats.org/officeDocument/2006/relationships/image" Target="../media/image15.png"/><Relationship Id="rId39" Type="http://schemas.openxmlformats.org/officeDocument/2006/relationships/customXml" Target="../ink/ink19.xml"/><Relationship Id="rId3" Type="http://schemas.openxmlformats.org/officeDocument/2006/relationships/customXml" Target="../ink/ink1.xml"/><Relationship Id="rId21" Type="http://schemas.openxmlformats.org/officeDocument/2006/relationships/customXml" Target="../ink/ink10.xml"/><Relationship Id="rId34" Type="http://schemas.openxmlformats.org/officeDocument/2006/relationships/image" Target="../media/image19.png"/><Relationship Id="rId7" Type="http://schemas.openxmlformats.org/officeDocument/2006/relationships/customXml" Target="../ink/ink3.xml"/><Relationship Id="rId12" Type="http://schemas.openxmlformats.org/officeDocument/2006/relationships/image" Target="../media/image8.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21.png"/><Relationship Id="rId2" Type="http://schemas.openxmlformats.org/officeDocument/2006/relationships/image" Target="../media/image3.png"/><Relationship Id="rId16" Type="http://schemas.openxmlformats.org/officeDocument/2006/relationships/image" Target="../media/image10.png"/><Relationship Id="rId20" Type="http://schemas.openxmlformats.org/officeDocument/2006/relationships/image" Target="../media/image12.png"/><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customXml" Target="../ink/ink5.xml"/><Relationship Id="rId24" Type="http://schemas.openxmlformats.org/officeDocument/2006/relationships/image" Target="../media/image14.png"/><Relationship Id="rId32" Type="http://schemas.openxmlformats.org/officeDocument/2006/relationships/image" Target="../media/image18.png"/><Relationship Id="rId37" Type="http://schemas.openxmlformats.org/officeDocument/2006/relationships/customXml" Target="../ink/ink18.xml"/><Relationship Id="rId40" Type="http://schemas.openxmlformats.org/officeDocument/2006/relationships/image" Target="../media/image22.png"/><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6.png"/><Relationship Id="rId36" Type="http://schemas.openxmlformats.org/officeDocument/2006/relationships/image" Target="../media/image20.png"/><Relationship Id="rId10" Type="http://schemas.openxmlformats.org/officeDocument/2006/relationships/image" Target="../media/image7.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9.png"/><Relationship Id="rId22" Type="http://schemas.openxmlformats.org/officeDocument/2006/relationships/image" Target="../media/image13.png"/><Relationship Id="rId27" Type="http://schemas.openxmlformats.org/officeDocument/2006/relationships/customXml" Target="../ink/ink13.xml"/><Relationship Id="rId30" Type="http://schemas.openxmlformats.org/officeDocument/2006/relationships/image" Target="../media/image17.png"/><Relationship Id="rId35" Type="http://schemas.openxmlformats.org/officeDocument/2006/relationships/customXml" Target="../ink/ink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A4FA9-9266-144D-81AE-B0CE63EDE110}"/>
              </a:ext>
            </a:extLst>
          </p:cNvPr>
          <p:cNvSpPr>
            <a:spLocks noGrp="1"/>
          </p:cNvSpPr>
          <p:nvPr>
            <p:ph type="ctrTitle"/>
          </p:nvPr>
        </p:nvSpPr>
        <p:spPr>
          <a:xfrm>
            <a:off x="1524000" y="1122362"/>
            <a:ext cx="9144000" cy="4910575"/>
          </a:xfrm>
        </p:spPr>
        <p:txBody>
          <a:bodyPr anchor="ctr">
            <a:noAutofit/>
          </a:bodyPr>
          <a:lstStyle/>
          <a:p>
            <a:r>
              <a:rPr lang="en-US" sz="8000" dirty="0">
                <a:latin typeface="A_BISMILLAH" pitchFamily="2" charset="0"/>
              </a:rPr>
              <a:t>Core Summary Responses &amp; Examiner Comments</a:t>
            </a:r>
            <a:endParaRPr lang="en-MV" sz="8000" dirty="0">
              <a:latin typeface="A_BISMILLAH" pitchFamily="2" charset="0"/>
            </a:endParaRPr>
          </a:p>
        </p:txBody>
      </p:sp>
      <p:sp>
        <p:nvSpPr>
          <p:cNvPr id="3" name="Subtitle 2">
            <a:extLst>
              <a:ext uri="{FF2B5EF4-FFF2-40B4-BE49-F238E27FC236}">
                <a16:creationId xmlns:a16="http://schemas.microsoft.com/office/drawing/2014/main" id="{C867F114-245F-AF47-81E9-2F0C4C63E02C}"/>
              </a:ext>
            </a:extLst>
          </p:cNvPr>
          <p:cNvSpPr>
            <a:spLocks noGrp="1"/>
          </p:cNvSpPr>
          <p:nvPr>
            <p:ph type="subTitle" idx="1"/>
          </p:nvPr>
        </p:nvSpPr>
        <p:spPr>
          <a:xfrm>
            <a:off x="1524000" y="6138040"/>
            <a:ext cx="9144000" cy="349469"/>
          </a:xfrm>
        </p:spPr>
        <p:txBody>
          <a:bodyPr>
            <a:normAutofit fontScale="92500" lnSpcReduction="20000"/>
          </a:bodyPr>
          <a:lstStyle/>
          <a:p>
            <a:r>
              <a:rPr lang="en-US" dirty="0"/>
              <a:t>Downloaded from www.eslmojo.com</a:t>
            </a:r>
            <a:endParaRPr lang="en-MV" dirty="0"/>
          </a:p>
        </p:txBody>
      </p:sp>
    </p:spTree>
    <p:extLst>
      <p:ext uri="{BB962C8B-B14F-4D97-AF65-F5344CB8AC3E}">
        <p14:creationId xmlns:p14="http://schemas.microsoft.com/office/powerpoint/2010/main" val="28281443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 document&#10;&#10;Description automatically generated">
            <a:extLst>
              <a:ext uri="{FF2B5EF4-FFF2-40B4-BE49-F238E27FC236}">
                <a16:creationId xmlns:a16="http://schemas.microsoft.com/office/drawing/2014/main" id="{95ADB823-AD1A-0E4F-BD88-2DE61FB6BA5D}"/>
              </a:ext>
            </a:extLst>
          </p:cNvPr>
          <p:cNvPicPr>
            <a:picLocks noGrp="1" noChangeAspect="1"/>
          </p:cNvPicPr>
          <p:nvPr>
            <p:ph idx="1"/>
          </p:nvPr>
        </p:nvPicPr>
        <p:blipFill>
          <a:blip r:embed="rId2"/>
          <a:stretch>
            <a:fillRect/>
          </a:stretch>
        </p:blipFill>
        <p:spPr>
          <a:xfrm>
            <a:off x="32992" y="379316"/>
            <a:ext cx="12159008" cy="6291115"/>
          </a:xfr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72CA19C0-109B-9641-ADDD-5E3F6EBA045F}"/>
                  </a:ext>
                </a:extLst>
              </p14:cNvPr>
              <p14:cNvContentPartPr/>
              <p14:nvPr/>
            </p14:nvContentPartPr>
            <p14:xfrm>
              <a:off x="9627418" y="1073412"/>
              <a:ext cx="1360800" cy="87480"/>
            </p14:xfrm>
          </p:contentPart>
        </mc:Choice>
        <mc:Fallback xmlns="">
          <p:pic>
            <p:nvPicPr>
              <p:cNvPr id="2" name="Ink 1">
                <a:extLst>
                  <a:ext uri="{FF2B5EF4-FFF2-40B4-BE49-F238E27FC236}">
                    <a16:creationId xmlns:a16="http://schemas.microsoft.com/office/drawing/2014/main" id="{72CA19C0-109B-9641-ADDD-5E3F6EBA045F}"/>
                  </a:ext>
                </a:extLst>
              </p:cNvPr>
              <p:cNvPicPr/>
              <p:nvPr/>
            </p:nvPicPr>
            <p:blipFill>
              <a:blip r:embed="rId4"/>
              <a:stretch>
                <a:fillRect/>
              </a:stretch>
            </p:blipFill>
            <p:spPr>
              <a:xfrm>
                <a:off x="9573418" y="965412"/>
                <a:ext cx="1468440" cy="303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8B3BE935-B74C-8046-BC4C-AE6AA2DA04D1}"/>
                  </a:ext>
                </a:extLst>
              </p14:cNvPr>
              <p14:cNvContentPartPr/>
              <p14:nvPr/>
            </p14:nvContentPartPr>
            <p14:xfrm>
              <a:off x="304498" y="1685052"/>
              <a:ext cx="753480" cy="38160"/>
            </p14:xfrm>
          </p:contentPart>
        </mc:Choice>
        <mc:Fallback xmlns="">
          <p:pic>
            <p:nvPicPr>
              <p:cNvPr id="3" name="Ink 2">
                <a:extLst>
                  <a:ext uri="{FF2B5EF4-FFF2-40B4-BE49-F238E27FC236}">
                    <a16:creationId xmlns:a16="http://schemas.microsoft.com/office/drawing/2014/main" id="{8B3BE935-B74C-8046-BC4C-AE6AA2DA04D1}"/>
                  </a:ext>
                </a:extLst>
              </p:cNvPr>
              <p:cNvPicPr/>
              <p:nvPr/>
            </p:nvPicPr>
            <p:blipFill>
              <a:blip r:embed="rId6"/>
              <a:stretch>
                <a:fillRect/>
              </a:stretch>
            </p:blipFill>
            <p:spPr>
              <a:xfrm>
                <a:off x="250858" y="1577052"/>
                <a:ext cx="861120" cy="2538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CBF29627-540D-5147-BA91-8040914E6B04}"/>
                  </a:ext>
                </a:extLst>
              </p14:cNvPr>
              <p14:cNvContentPartPr/>
              <p14:nvPr/>
            </p14:nvContentPartPr>
            <p14:xfrm>
              <a:off x="6200938" y="1653012"/>
              <a:ext cx="4737960" cy="96840"/>
            </p14:xfrm>
          </p:contentPart>
        </mc:Choice>
        <mc:Fallback xmlns="">
          <p:pic>
            <p:nvPicPr>
              <p:cNvPr id="4" name="Ink 3">
                <a:extLst>
                  <a:ext uri="{FF2B5EF4-FFF2-40B4-BE49-F238E27FC236}">
                    <a16:creationId xmlns:a16="http://schemas.microsoft.com/office/drawing/2014/main" id="{CBF29627-540D-5147-BA91-8040914E6B04}"/>
                  </a:ext>
                </a:extLst>
              </p:cNvPr>
              <p:cNvPicPr/>
              <p:nvPr/>
            </p:nvPicPr>
            <p:blipFill>
              <a:blip r:embed="rId8"/>
              <a:stretch>
                <a:fillRect/>
              </a:stretch>
            </p:blipFill>
            <p:spPr>
              <a:xfrm>
                <a:off x="6146938" y="1545372"/>
                <a:ext cx="4845600" cy="3124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5" name="Ink 4">
                <a:extLst>
                  <a:ext uri="{FF2B5EF4-FFF2-40B4-BE49-F238E27FC236}">
                    <a16:creationId xmlns:a16="http://schemas.microsoft.com/office/drawing/2014/main" id="{6801C33C-04C4-C241-A442-76C098260C1B}"/>
                  </a:ext>
                </a:extLst>
              </p14:cNvPr>
              <p14:cNvContentPartPr/>
              <p14:nvPr/>
            </p14:nvContentPartPr>
            <p14:xfrm>
              <a:off x="241498" y="2209572"/>
              <a:ext cx="4826880" cy="70200"/>
            </p14:xfrm>
          </p:contentPart>
        </mc:Choice>
        <mc:Fallback xmlns="">
          <p:pic>
            <p:nvPicPr>
              <p:cNvPr id="5" name="Ink 4">
                <a:extLst>
                  <a:ext uri="{FF2B5EF4-FFF2-40B4-BE49-F238E27FC236}">
                    <a16:creationId xmlns:a16="http://schemas.microsoft.com/office/drawing/2014/main" id="{6801C33C-04C4-C241-A442-76C098260C1B}"/>
                  </a:ext>
                </a:extLst>
              </p:cNvPr>
              <p:cNvPicPr/>
              <p:nvPr/>
            </p:nvPicPr>
            <p:blipFill>
              <a:blip r:embed="rId10"/>
              <a:stretch>
                <a:fillRect/>
              </a:stretch>
            </p:blipFill>
            <p:spPr>
              <a:xfrm>
                <a:off x="187858" y="2101572"/>
                <a:ext cx="493452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61857356-522F-DD43-A138-B7109B16ECFD}"/>
                  </a:ext>
                </a:extLst>
              </p14:cNvPr>
              <p14:cNvContentPartPr/>
              <p14:nvPr/>
            </p14:nvContentPartPr>
            <p14:xfrm>
              <a:off x="7924618" y="2217492"/>
              <a:ext cx="3202200" cy="70200"/>
            </p14:xfrm>
          </p:contentPart>
        </mc:Choice>
        <mc:Fallback xmlns="">
          <p:pic>
            <p:nvPicPr>
              <p:cNvPr id="7" name="Ink 6">
                <a:extLst>
                  <a:ext uri="{FF2B5EF4-FFF2-40B4-BE49-F238E27FC236}">
                    <a16:creationId xmlns:a16="http://schemas.microsoft.com/office/drawing/2014/main" id="{61857356-522F-DD43-A138-B7109B16ECFD}"/>
                  </a:ext>
                </a:extLst>
              </p:cNvPr>
              <p:cNvPicPr/>
              <p:nvPr/>
            </p:nvPicPr>
            <p:blipFill>
              <a:blip r:embed="rId12"/>
              <a:stretch>
                <a:fillRect/>
              </a:stretch>
            </p:blipFill>
            <p:spPr>
              <a:xfrm>
                <a:off x="7870978" y="2109852"/>
                <a:ext cx="33098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6AD9D46A-D23A-AB4C-AD3F-15F8EFFA655B}"/>
                  </a:ext>
                </a:extLst>
              </p14:cNvPr>
              <p14:cNvContentPartPr/>
              <p14:nvPr/>
            </p14:nvContentPartPr>
            <p14:xfrm>
              <a:off x="388738" y="2761452"/>
              <a:ext cx="2881080" cy="87120"/>
            </p14:xfrm>
          </p:contentPart>
        </mc:Choice>
        <mc:Fallback xmlns="">
          <p:pic>
            <p:nvPicPr>
              <p:cNvPr id="8" name="Ink 7">
                <a:extLst>
                  <a:ext uri="{FF2B5EF4-FFF2-40B4-BE49-F238E27FC236}">
                    <a16:creationId xmlns:a16="http://schemas.microsoft.com/office/drawing/2014/main" id="{6AD9D46A-D23A-AB4C-AD3F-15F8EFFA655B}"/>
                  </a:ext>
                </a:extLst>
              </p:cNvPr>
              <p:cNvPicPr/>
              <p:nvPr/>
            </p:nvPicPr>
            <p:blipFill>
              <a:blip r:embed="rId14"/>
              <a:stretch>
                <a:fillRect/>
              </a:stretch>
            </p:blipFill>
            <p:spPr>
              <a:xfrm>
                <a:off x="334738" y="2653452"/>
                <a:ext cx="29887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B1BF0451-C26F-874F-B578-BBF3AEA5F854}"/>
                  </a:ext>
                </a:extLst>
              </p14:cNvPr>
              <p14:cNvContentPartPr/>
              <p14:nvPr/>
            </p14:nvContentPartPr>
            <p14:xfrm>
              <a:off x="2312218" y="5041692"/>
              <a:ext cx="5186880" cy="119880"/>
            </p14:xfrm>
          </p:contentPart>
        </mc:Choice>
        <mc:Fallback xmlns="">
          <p:pic>
            <p:nvPicPr>
              <p:cNvPr id="9" name="Ink 8">
                <a:extLst>
                  <a:ext uri="{FF2B5EF4-FFF2-40B4-BE49-F238E27FC236}">
                    <a16:creationId xmlns:a16="http://schemas.microsoft.com/office/drawing/2014/main" id="{B1BF0451-C26F-874F-B578-BBF3AEA5F854}"/>
                  </a:ext>
                </a:extLst>
              </p:cNvPr>
              <p:cNvPicPr/>
              <p:nvPr/>
            </p:nvPicPr>
            <p:blipFill>
              <a:blip r:embed="rId16"/>
              <a:stretch>
                <a:fillRect/>
              </a:stretch>
            </p:blipFill>
            <p:spPr>
              <a:xfrm>
                <a:off x="2258218" y="4933692"/>
                <a:ext cx="529452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A5CDF0B1-D857-664D-AC3E-9B37662D7EDF}"/>
                  </a:ext>
                </a:extLst>
              </p14:cNvPr>
              <p14:cNvContentPartPr/>
              <p14:nvPr/>
            </p14:nvContentPartPr>
            <p14:xfrm>
              <a:off x="2858698" y="5638932"/>
              <a:ext cx="4579560" cy="133920"/>
            </p14:xfrm>
          </p:contentPart>
        </mc:Choice>
        <mc:Fallback xmlns="">
          <p:pic>
            <p:nvPicPr>
              <p:cNvPr id="10" name="Ink 9">
                <a:extLst>
                  <a:ext uri="{FF2B5EF4-FFF2-40B4-BE49-F238E27FC236}">
                    <a16:creationId xmlns:a16="http://schemas.microsoft.com/office/drawing/2014/main" id="{A5CDF0B1-D857-664D-AC3E-9B37662D7EDF}"/>
                  </a:ext>
                </a:extLst>
              </p:cNvPr>
              <p:cNvPicPr/>
              <p:nvPr/>
            </p:nvPicPr>
            <p:blipFill>
              <a:blip r:embed="rId18"/>
              <a:stretch>
                <a:fillRect/>
              </a:stretch>
            </p:blipFill>
            <p:spPr>
              <a:xfrm>
                <a:off x="2804698" y="5530932"/>
                <a:ext cx="4687200" cy="3495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89D699F3-E14F-F244-9D65-B11474BF5D28}"/>
                  </a:ext>
                </a:extLst>
              </p14:cNvPr>
              <p14:cNvContentPartPr/>
              <p14:nvPr/>
            </p14:nvContentPartPr>
            <p14:xfrm>
              <a:off x="11516338" y="830052"/>
              <a:ext cx="108360" cy="298080"/>
            </p14:xfrm>
          </p:contentPart>
        </mc:Choice>
        <mc:Fallback xmlns="">
          <p:pic>
            <p:nvPicPr>
              <p:cNvPr id="11" name="Ink 10">
                <a:extLst>
                  <a:ext uri="{FF2B5EF4-FFF2-40B4-BE49-F238E27FC236}">
                    <a16:creationId xmlns:a16="http://schemas.microsoft.com/office/drawing/2014/main" id="{89D699F3-E14F-F244-9D65-B11474BF5D28}"/>
                  </a:ext>
                </a:extLst>
              </p:cNvPr>
              <p:cNvPicPr/>
              <p:nvPr/>
            </p:nvPicPr>
            <p:blipFill>
              <a:blip r:embed="rId20"/>
              <a:stretch>
                <a:fillRect/>
              </a:stretch>
            </p:blipFill>
            <p:spPr>
              <a:xfrm>
                <a:off x="11485378" y="799452"/>
                <a:ext cx="169920" cy="3596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379A3CE3-8E26-DC4B-B7D8-ABA7EDA16CD7}"/>
                  </a:ext>
                </a:extLst>
              </p14:cNvPr>
              <p14:cNvContentPartPr/>
              <p14:nvPr/>
            </p14:nvContentPartPr>
            <p14:xfrm>
              <a:off x="11489338" y="1397412"/>
              <a:ext cx="264240" cy="218880"/>
            </p14:xfrm>
          </p:contentPart>
        </mc:Choice>
        <mc:Fallback xmlns="">
          <p:pic>
            <p:nvPicPr>
              <p:cNvPr id="12" name="Ink 11">
                <a:extLst>
                  <a:ext uri="{FF2B5EF4-FFF2-40B4-BE49-F238E27FC236}">
                    <a16:creationId xmlns:a16="http://schemas.microsoft.com/office/drawing/2014/main" id="{379A3CE3-8E26-DC4B-B7D8-ABA7EDA16CD7}"/>
                  </a:ext>
                </a:extLst>
              </p:cNvPr>
              <p:cNvPicPr/>
              <p:nvPr/>
            </p:nvPicPr>
            <p:blipFill>
              <a:blip r:embed="rId22"/>
              <a:stretch>
                <a:fillRect/>
              </a:stretch>
            </p:blipFill>
            <p:spPr>
              <a:xfrm>
                <a:off x="11458738" y="1366812"/>
                <a:ext cx="325440" cy="2800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9551BEB2-900B-264F-B40D-00610F01F4C7}"/>
                  </a:ext>
                </a:extLst>
              </p14:cNvPr>
              <p14:cNvContentPartPr/>
              <p14:nvPr/>
            </p14:nvContentPartPr>
            <p14:xfrm>
              <a:off x="11529658" y="1893492"/>
              <a:ext cx="177480" cy="317520"/>
            </p14:xfrm>
          </p:contentPart>
        </mc:Choice>
        <mc:Fallback xmlns="">
          <p:pic>
            <p:nvPicPr>
              <p:cNvPr id="13" name="Ink 12">
                <a:extLst>
                  <a:ext uri="{FF2B5EF4-FFF2-40B4-BE49-F238E27FC236}">
                    <a16:creationId xmlns:a16="http://schemas.microsoft.com/office/drawing/2014/main" id="{9551BEB2-900B-264F-B40D-00610F01F4C7}"/>
                  </a:ext>
                </a:extLst>
              </p:cNvPr>
              <p:cNvPicPr/>
              <p:nvPr/>
            </p:nvPicPr>
            <p:blipFill>
              <a:blip r:embed="rId24"/>
              <a:stretch>
                <a:fillRect/>
              </a:stretch>
            </p:blipFill>
            <p:spPr>
              <a:xfrm>
                <a:off x="11499058" y="1862892"/>
                <a:ext cx="238680" cy="378720"/>
              </a:xfrm>
              <a:prstGeom prst="rect">
                <a:avLst/>
              </a:prstGeom>
            </p:spPr>
          </p:pic>
        </mc:Fallback>
      </mc:AlternateContent>
      <p:grpSp>
        <p:nvGrpSpPr>
          <p:cNvPr id="16" name="Group 15">
            <a:extLst>
              <a:ext uri="{FF2B5EF4-FFF2-40B4-BE49-F238E27FC236}">
                <a16:creationId xmlns:a16="http://schemas.microsoft.com/office/drawing/2014/main" id="{A10A69C1-EF66-6C45-995E-985144CB3066}"/>
              </a:ext>
            </a:extLst>
          </p:cNvPr>
          <p:cNvGrpSpPr/>
          <p:nvPr/>
        </p:nvGrpSpPr>
        <p:grpSpPr>
          <a:xfrm>
            <a:off x="11380258" y="4750452"/>
            <a:ext cx="384840" cy="380880"/>
            <a:chOff x="11380258" y="4750452"/>
            <a:chExt cx="384840" cy="380880"/>
          </a:xfrm>
        </p:grpSpPr>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535F40C9-0648-DF4A-B58F-E16E66031A13}"/>
                    </a:ext>
                  </a:extLst>
                </p14:cNvPr>
                <p14:cNvContentPartPr/>
                <p14:nvPr/>
              </p14:nvContentPartPr>
              <p14:xfrm>
                <a:off x="11380258" y="4750452"/>
                <a:ext cx="384840" cy="247320"/>
              </p14:xfrm>
            </p:contentPart>
          </mc:Choice>
          <mc:Fallback xmlns="">
            <p:pic>
              <p:nvPicPr>
                <p:cNvPr id="14" name="Ink 13">
                  <a:extLst>
                    <a:ext uri="{FF2B5EF4-FFF2-40B4-BE49-F238E27FC236}">
                      <a16:creationId xmlns:a16="http://schemas.microsoft.com/office/drawing/2014/main" id="{535F40C9-0648-DF4A-B58F-E16E66031A13}"/>
                    </a:ext>
                  </a:extLst>
                </p:cNvPr>
                <p:cNvPicPr/>
                <p:nvPr/>
              </p:nvPicPr>
              <p:blipFill>
                <a:blip r:embed="rId26"/>
                <a:stretch>
                  <a:fillRect/>
                </a:stretch>
              </p:blipFill>
              <p:spPr>
                <a:xfrm>
                  <a:off x="11349658" y="4719852"/>
                  <a:ext cx="44640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DF14CFFB-0274-8A46-A9A6-5A68F352F3C2}"/>
                    </a:ext>
                  </a:extLst>
                </p14:cNvPr>
                <p14:cNvContentPartPr/>
                <p14:nvPr/>
              </p14:nvContentPartPr>
              <p14:xfrm>
                <a:off x="11508778" y="4750452"/>
                <a:ext cx="20520" cy="380880"/>
              </p14:xfrm>
            </p:contentPart>
          </mc:Choice>
          <mc:Fallback xmlns="">
            <p:pic>
              <p:nvPicPr>
                <p:cNvPr id="15" name="Ink 14">
                  <a:extLst>
                    <a:ext uri="{FF2B5EF4-FFF2-40B4-BE49-F238E27FC236}">
                      <a16:creationId xmlns:a16="http://schemas.microsoft.com/office/drawing/2014/main" id="{DF14CFFB-0274-8A46-A9A6-5A68F352F3C2}"/>
                    </a:ext>
                  </a:extLst>
                </p:cNvPr>
                <p:cNvPicPr/>
                <p:nvPr/>
              </p:nvPicPr>
              <p:blipFill>
                <a:blip r:embed="rId28"/>
                <a:stretch>
                  <a:fillRect/>
                </a:stretch>
              </p:blipFill>
              <p:spPr>
                <a:xfrm>
                  <a:off x="11477818" y="4719852"/>
                  <a:ext cx="82080" cy="442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F28AD522-3292-5345-948B-692225A360A1}"/>
                  </a:ext>
                </a:extLst>
              </p14:cNvPr>
              <p14:cNvContentPartPr/>
              <p14:nvPr/>
            </p14:nvContentPartPr>
            <p14:xfrm>
              <a:off x="11416258" y="5895972"/>
              <a:ext cx="289800" cy="289080"/>
            </p14:xfrm>
          </p:contentPart>
        </mc:Choice>
        <mc:Fallback xmlns="">
          <p:pic>
            <p:nvPicPr>
              <p:cNvPr id="17" name="Ink 16">
                <a:extLst>
                  <a:ext uri="{FF2B5EF4-FFF2-40B4-BE49-F238E27FC236}">
                    <a16:creationId xmlns:a16="http://schemas.microsoft.com/office/drawing/2014/main" id="{F28AD522-3292-5345-948B-692225A360A1}"/>
                  </a:ext>
                </a:extLst>
              </p:cNvPr>
              <p:cNvPicPr/>
              <p:nvPr/>
            </p:nvPicPr>
            <p:blipFill>
              <a:blip r:embed="rId30"/>
              <a:stretch>
                <a:fillRect/>
              </a:stretch>
            </p:blipFill>
            <p:spPr>
              <a:xfrm>
                <a:off x="11385658" y="5865372"/>
                <a:ext cx="351000" cy="35028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10203D06-AD67-E448-B11B-710464315680}"/>
                  </a:ext>
                </a:extLst>
              </p14:cNvPr>
              <p14:cNvContentPartPr/>
              <p14:nvPr/>
            </p14:nvContentPartPr>
            <p14:xfrm>
              <a:off x="3793978" y="2618532"/>
              <a:ext cx="601560" cy="52560"/>
            </p14:xfrm>
          </p:contentPart>
        </mc:Choice>
        <mc:Fallback xmlns="">
          <p:pic>
            <p:nvPicPr>
              <p:cNvPr id="18" name="Ink 17">
                <a:extLst>
                  <a:ext uri="{FF2B5EF4-FFF2-40B4-BE49-F238E27FC236}">
                    <a16:creationId xmlns:a16="http://schemas.microsoft.com/office/drawing/2014/main" id="{10203D06-AD67-E448-B11B-710464315680}"/>
                  </a:ext>
                </a:extLst>
              </p:cNvPr>
              <p:cNvPicPr/>
              <p:nvPr/>
            </p:nvPicPr>
            <p:blipFill>
              <a:blip r:embed="rId32"/>
              <a:stretch>
                <a:fillRect/>
              </a:stretch>
            </p:blipFill>
            <p:spPr>
              <a:xfrm>
                <a:off x="3704338" y="2438532"/>
                <a:ext cx="781200" cy="4122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E0C125FE-4EAD-CA40-87AB-17736ABDB977}"/>
                  </a:ext>
                </a:extLst>
              </p14:cNvPr>
              <p14:cNvContentPartPr/>
              <p14:nvPr/>
            </p14:nvContentPartPr>
            <p14:xfrm>
              <a:off x="3289618" y="3741372"/>
              <a:ext cx="654120" cy="13320"/>
            </p14:xfrm>
          </p:contentPart>
        </mc:Choice>
        <mc:Fallback xmlns="">
          <p:pic>
            <p:nvPicPr>
              <p:cNvPr id="19" name="Ink 18">
                <a:extLst>
                  <a:ext uri="{FF2B5EF4-FFF2-40B4-BE49-F238E27FC236}">
                    <a16:creationId xmlns:a16="http://schemas.microsoft.com/office/drawing/2014/main" id="{E0C125FE-4EAD-CA40-87AB-17736ABDB977}"/>
                  </a:ext>
                </a:extLst>
              </p:cNvPr>
              <p:cNvPicPr/>
              <p:nvPr/>
            </p:nvPicPr>
            <p:blipFill>
              <a:blip r:embed="rId34"/>
              <a:stretch>
                <a:fillRect/>
              </a:stretch>
            </p:blipFill>
            <p:spPr>
              <a:xfrm>
                <a:off x="3199618" y="3561732"/>
                <a:ext cx="833760" cy="37296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0" name="Ink 19">
                <a:extLst>
                  <a:ext uri="{FF2B5EF4-FFF2-40B4-BE49-F238E27FC236}">
                    <a16:creationId xmlns:a16="http://schemas.microsoft.com/office/drawing/2014/main" id="{EA2FB22B-BDA8-D749-86D4-B6EE9995A386}"/>
                  </a:ext>
                </a:extLst>
              </p14:cNvPr>
              <p14:cNvContentPartPr/>
              <p14:nvPr/>
            </p14:nvContentPartPr>
            <p14:xfrm>
              <a:off x="4141018" y="4263372"/>
              <a:ext cx="367200" cy="35640"/>
            </p14:xfrm>
          </p:contentPart>
        </mc:Choice>
        <mc:Fallback xmlns="">
          <p:pic>
            <p:nvPicPr>
              <p:cNvPr id="20" name="Ink 19">
                <a:extLst>
                  <a:ext uri="{FF2B5EF4-FFF2-40B4-BE49-F238E27FC236}">
                    <a16:creationId xmlns:a16="http://schemas.microsoft.com/office/drawing/2014/main" id="{EA2FB22B-BDA8-D749-86D4-B6EE9995A386}"/>
                  </a:ext>
                </a:extLst>
              </p:cNvPr>
              <p:cNvPicPr/>
              <p:nvPr/>
            </p:nvPicPr>
            <p:blipFill>
              <a:blip r:embed="rId36"/>
              <a:stretch>
                <a:fillRect/>
              </a:stretch>
            </p:blipFill>
            <p:spPr>
              <a:xfrm>
                <a:off x="4051018" y="4083372"/>
                <a:ext cx="546840" cy="39528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1" name="Ink 20">
                <a:extLst>
                  <a:ext uri="{FF2B5EF4-FFF2-40B4-BE49-F238E27FC236}">
                    <a16:creationId xmlns:a16="http://schemas.microsoft.com/office/drawing/2014/main" id="{79824442-EC2A-E640-81BB-E35BC63B7D4A}"/>
                  </a:ext>
                </a:extLst>
              </p14:cNvPr>
              <p14:cNvContentPartPr/>
              <p14:nvPr/>
            </p14:nvContentPartPr>
            <p14:xfrm>
              <a:off x="882658" y="5417892"/>
              <a:ext cx="1212480" cy="58320"/>
            </p14:xfrm>
          </p:contentPart>
        </mc:Choice>
        <mc:Fallback xmlns="">
          <p:pic>
            <p:nvPicPr>
              <p:cNvPr id="21" name="Ink 20">
                <a:extLst>
                  <a:ext uri="{FF2B5EF4-FFF2-40B4-BE49-F238E27FC236}">
                    <a16:creationId xmlns:a16="http://schemas.microsoft.com/office/drawing/2014/main" id="{79824442-EC2A-E640-81BB-E35BC63B7D4A}"/>
                  </a:ext>
                </a:extLst>
              </p:cNvPr>
              <p:cNvPicPr/>
              <p:nvPr/>
            </p:nvPicPr>
            <p:blipFill>
              <a:blip r:embed="rId38"/>
              <a:stretch>
                <a:fillRect/>
              </a:stretch>
            </p:blipFill>
            <p:spPr>
              <a:xfrm>
                <a:off x="793018" y="5238252"/>
                <a:ext cx="1392120" cy="41796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Ink 21">
                <a:extLst>
                  <a:ext uri="{FF2B5EF4-FFF2-40B4-BE49-F238E27FC236}">
                    <a16:creationId xmlns:a16="http://schemas.microsoft.com/office/drawing/2014/main" id="{985762E2-C698-2C40-BA00-60CA779EBF7B}"/>
                  </a:ext>
                </a:extLst>
              </p14:cNvPr>
              <p14:cNvContentPartPr/>
              <p14:nvPr/>
            </p14:nvContentPartPr>
            <p14:xfrm>
              <a:off x="7388578" y="836532"/>
              <a:ext cx="3685320" cy="130320"/>
            </p14:xfrm>
          </p:contentPart>
        </mc:Choice>
        <mc:Fallback xmlns="">
          <p:pic>
            <p:nvPicPr>
              <p:cNvPr id="22" name="Ink 21">
                <a:extLst>
                  <a:ext uri="{FF2B5EF4-FFF2-40B4-BE49-F238E27FC236}">
                    <a16:creationId xmlns:a16="http://schemas.microsoft.com/office/drawing/2014/main" id="{985762E2-C698-2C40-BA00-60CA779EBF7B}"/>
                  </a:ext>
                </a:extLst>
              </p:cNvPr>
              <p:cNvPicPr/>
              <p:nvPr/>
            </p:nvPicPr>
            <p:blipFill>
              <a:blip r:embed="rId40"/>
              <a:stretch>
                <a:fillRect/>
              </a:stretch>
            </p:blipFill>
            <p:spPr>
              <a:xfrm>
                <a:off x="7298578" y="656532"/>
                <a:ext cx="3864960" cy="4899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3" name="Ink 22">
                <a:extLst>
                  <a:ext uri="{FF2B5EF4-FFF2-40B4-BE49-F238E27FC236}">
                    <a16:creationId xmlns:a16="http://schemas.microsoft.com/office/drawing/2014/main" id="{7BB9EFAD-C51A-7142-8720-5D632364B8C4}"/>
                  </a:ext>
                </a:extLst>
              </p14:cNvPr>
              <p14:cNvContentPartPr/>
              <p14:nvPr/>
            </p14:nvContentPartPr>
            <p14:xfrm>
              <a:off x="304498" y="1367172"/>
              <a:ext cx="716040" cy="51840"/>
            </p14:xfrm>
          </p:contentPart>
        </mc:Choice>
        <mc:Fallback xmlns="">
          <p:pic>
            <p:nvPicPr>
              <p:cNvPr id="23" name="Ink 22">
                <a:extLst>
                  <a:ext uri="{FF2B5EF4-FFF2-40B4-BE49-F238E27FC236}">
                    <a16:creationId xmlns:a16="http://schemas.microsoft.com/office/drawing/2014/main" id="{7BB9EFAD-C51A-7142-8720-5D632364B8C4}"/>
                  </a:ext>
                </a:extLst>
              </p:cNvPr>
              <p:cNvPicPr/>
              <p:nvPr/>
            </p:nvPicPr>
            <p:blipFill>
              <a:blip r:embed="rId42"/>
              <a:stretch>
                <a:fillRect/>
              </a:stretch>
            </p:blipFill>
            <p:spPr>
              <a:xfrm>
                <a:off x="214858" y="1187532"/>
                <a:ext cx="895680" cy="4114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4" name="Ink 23">
                <a:extLst>
                  <a:ext uri="{FF2B5EF4-FFF2-40B4-BE49-F238E27FC236}">
                    <a16:creationId xmlns:a16="http://schemas.microsoft.com/office/drawing/2014/main" id="{3D3F624C-7720-854D-ADA8-CD5812402C8D}"/>
                  </a:ext>
                </a:extLst>
              </p14:cNvPr>
              <p14:cNvContentPartPr/>
              <p14:nvPr/>
            </p14:nvContentPartPr>
            <p14:xfrm>
              <a:off x="4477258" y="3690612"/>
              <a:ext cx="6798960" cy="128880"/>
            </p14:xfrm>
          </p:contentPart>
        </mc:Choice>
        <mc:Fallback xmlns="">
          <p:pic>
            <p:nvPicPr>
              <p:cNvPr id="24" name="Ink 23">
                <a:extLst>
                  <a:ext uri="{FF2B5EF4-FFF2-40B4-BE49-F238E27FC236}">
                    <a16:creationId xmlns:a16="http://schemas.microsoft.com/office/drawing/2014/main" id="{3D3F624C-7720-854D-ADA8-CD5812402C8D}"/>
                  </a:ext>
                </a:extLst>
              </p:cNvPr>
              <p:cNvPicPr/>
              <p:nvPr/>
            </p:nvPicPr>
            <p:blipFill>
              <a:blip r:embed="rId44"/>
              <a:stretch>
                <a:fillRect/>
              </a:stretch>
            </p:blipFill>
            <p:spPr>
              <a:xfrm>
                <a:off x="4387258" y="3510972"/>
                <a:ext cx="6978600" cy="488520"/>
              </a:xfrm>
              <a:prstGeom prst="rect">
                <a:avLst/>
              </a:prstGeom>
            </p:spPr>
          </p:pic>
        </mc:Fallback>
      </mc:AlternateContent>
    </p:spTree>
    <p:extLst>
      <p:ext uri="{BB962C8B-B14F-4D97-AF65-F5344CB8AC3E}">
        <p14:creationId xmlns:p14="http://schemas.microsoft.com/office/powerpoint/2010/main" val="1815960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ppt_x"/>
                                          </p:val>
                                        </p:tav>
                                        <p:tav tm="100000">
                                          <p:val>
                                            <p:strVal val="#ppt_x"/>
                                          </p:val>
                                        </p:tav>
                                      </p:tavLst>
                                    </p:anim>
                                    <p:anim calcmode="lin" valueType="num">
                                      <p:cBhvr additive="base">
                                        <p:cTn id="7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ppt_x"/>
                                          </p:val>
                                        </p:tav>
                                        <p:tav tm="100000">
                                          <p:val>
                                            <p:strVal val="#ppt_x"/>
                                          </p:val>
                                        </p:tav>
                                      </p:tavLst>
                                    </p:anim>
                                    <p:anim calcmode="lin" valueType="num">
                                      <p:cBhvr additive="base">
                                        <p:cTn id="76" dur="500" fill="hold"/>
                                        <p:tgtEl>
                                          <p:spTgt spid="18"/>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ppt_x"/>
                                          </p:val>
                                        </p:tav>
                                        <p:tav tm="100000">
                                          <p:val>
                                            <p:strVal val="#ppt_x"/>
                                          </p:val>
                                        </p:tav>
                                      </p:tavLst>
                                    </p:anim>
                                    <p:anim calcmode="lin" valueType="num">
                                      <p:cBhvr additive="base">
                                        <p:cTn id="80" dur="500" fill="hold"/>
                                        <p:tgtEl>
                                          <p:spTgt spid="19"/>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20"/>
                                        </p:tgtEl>
                                        <p:attrNameLst>
                                          <p:attrName>style.visibility</p:attrName>
                                        </p:attrNameLst>
                                      </p:cBhvr>
                                      <p:to>
                                        <p:strVal val="visible"/>
                                      </p:to>
                                    </p:set>
                                    <p:anim calcmode="lin" valueType="num">
                                      <p:cBhvr additive="base">
                                        <p:cTn id="83" dur="500" fill="hold"/>
                                        <p:tgtEl>
                                          <p:spTgt spid="20"/>
                                        </p:tgtEl>
                                        <p:attrNameLst>
                                          <p:attrName>ppt_x</p:attrName>
                                        </p:attrNameLst>
                                      </p:cBhvr>
                                      <p:tavLst>
                                        <p:tav tm="0">
                                          <p:val>
                                            <p:strVal val="#ppt_x"/>
                                          </p:val>
                                        </p:tav>
                                        <p:tav tm="100000">
                                          <p:val>
                                            <p:strVal val="#ppt_x"/>
                                          </p:val>
                                        </p:tav>
                                      </p:tavLst>
                                    </p:anim>
                                    <p:anim calcmode="lin" valueType="num">
                                      <p:cBhvr additive="base">
                                        <p:cTn id="84" dur="500" fill="hold"/>
                                        <p:tgtEl>
                                          <p:spTgt spid="2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1"/>
                                        </p:tgtEl>
                                        <p:attrNameLst>
                                          <p:attrName>style.visibility</p:attrName>
                                        </p:attrNameLst>
                                      </p:cBhvr>
                                      <p:to>
                                        <p:strVal val="visible"/>
                                      </p:to>
                                    </p:set>
                                    <p:anim calcmode="lin" valueType="num">
                                      <p:cBhvr additive="base">
                                        <p:cTn id="87" dur="500" fill="hold"/>
                                        <p:tgtEl>
                                          <p:spTgt spid="21"/>
                                        </p:tgtEl>
                                        <p:attrNameLst>
                                          <p:attrName>ppt_x</p:attrName>
                                        </p:attrNameLst>
                                      </p:cBhvr>
                                      <p:tavLst>
                                        <p:tav tm="0">
                                          <p:val>
                                            <p:strVal val="#ppt_x"/>
                                          </p:val>
                                        </p:tav>
                                        <p:tav tm="100000">
                                          <p:val>
                                            <p:strVal val="#ppt_x"/>
                                          </p:val>
                                        </p:tav>
                                      </p:tavLst>
                                    </p:anim>
                                    <p:anim calcmode="lin" valueType="num">
                                      <p:cBhvr additive="base">
                                        <p:cTn id="8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515F7-1176-9849-8805-F5E49F16EA39}"/>
              </a:ext>
            </a:extLst>
          </p:cNvPr>
          <p:cNvSpPr>
            <a:spLocks noGrp="1"/>
          </p:cNvSpPr>
          <p:nvPr>
            <p:ph type="title"/>
          </p:nvPr>
        </p:nvSpPr>
        <p:spPr>
          <a:xfrm>
            <a:off x="686834" y="1153572"/>
            <a:ext cx="3200400" cy="4461163"/>
          </a:xfrm>
        </p:spPr>
        <p:txBody>
          <a:bodyPr>
            <a:normAutofit/>
          </a:bodyPr>
          <a:lstStyle/>
          <a:p>
            <a:r>
              <a:rPr lang="en-MV">
                <a:solidFill>
                  <a:srgbClr val="FFFFFF"/>
                </a:solidFill>
              </a:rPr>
              <a:t>Content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A59F82-ACFE-E24A-A65D-EAE1EA14666B}"/>
              </a:ext>
            </a:extLst>
          </p:cNvPr>
          <p:cNvSpPr>
            <a:spLocks noGrp="1"/>
          </p:cNvSpPr>
          <p:nvPr>
            <p:ph idx="1"/>
          </p:nvPr>
        </p:nvSpPr>
        <p:spPr>
          <a:xfrm>
            <a:off x="4167272" y="591344"/>
            <a:ext cx="7855852" cy="5585619"/>
          </a:xfrm>
        </p:spPr>
        <p:txBody>
          <a:bodyPr anchor="ctr">
            <a:normAutofit/>
          </a:bodyPr>
          <a:lstStyle/>
          <a:p>
            <a:pPr marL="0" indent="0" algn="just">
              <a:buNone/>
            </a:pPr>
            <a:r>
              <a:rPr lang="en-US" sz="4000" dirty="0"/>
              <a:t>The candidate immediately starts with relevant information. Five of the eight possible points are identified, so the candidate achieves five out of six marks for Content.</a:t>
            </a:r>
            <a:endParaRPr lang="en-MV" sz="4000" dirty="0"/>
          </a:p>
        </p:txBody>
      </p:sp>
    </p:spTree>
    <p:extLst>
      <p:ext uri="{BB962C8B-B14F-4D97-AF65-F5344CB8AC3E}">
        <p14:creationId xmlns:p14="http://schemas.microsoft.com/office/powerpoint/2010/main" val="224908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515F7-1176-9849-8805-F5E49F16EA39}"/>
              </a:ext>
            </a:extLst>
          </p:cNvPr>
          <p:cNvSpPr>
            <a:spLocks noGrp="1"/>
          </p:cNvSpPr>
          <p:nvPr>
            <p:ph type="title"/>
          </p:nvPr>
        </p:nvSpPr>
        <p:spPr>
          <a:xfrm>
            <a:off x="686834" y="1153572"/>
            <a:ext cx="3200400" cy="4461163"/>
          </a:xfrm>
        </p:spPr>
        <p:txBody>
          <a:bodyPr>
            <a:normAutofit/>
          </a:bodyPr>
          <a:lstStyle/>
          <a:p>
            <a:r>
              <a:rPr lang="en-MV" dirty="0">
                <a:solidFill>
                  <a:srgbClr val="FFFFFF"/>
                </a:solidFill>
              </a:rPr>
              <a:t>Language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A59F82-ACFE-E24A-A65D-EAE1EA14666B}"/>
              </a:ext>
            </a:extLst>
          </p:cNvPr>
          <p:cNvSpPr>
            <a:spLocks noGrp="1"/>
          </p:cNvSpPr>
          <p:nvPr>
            <p:ph idx="1"/>
          </p:nvPr>
        </p:nvSpPr>
        <p:spPr>
          <a:xfrm>
            <a:off x="4167272" y="234462"/>
            <a:ext cx="7855852" cy="6084276"/>
          </a:xfrm>
        </p:spPr>
        <p:txBody>
          <a:bodyPr anchor="ctr">
            <a:normAutofit/>
          </a:bodyPr>
          <a:lstStyle/>
          <a:p>
            <a:pPr marL="0" indent="0" algn="just">
              <a:buNone/>
            </a:pPr>
            <a:r>
              <a:rPr lang="en-US" sz="3200" dirty="0"/>
              <a:t>The points are presented in a logical order, and there is some attempt to connect ideas, using linking words such as ‘and,’ ‘when’, ‘if’, and ‘finally’. The candidate attempts to use their own words, for example ‘is necessary arriving early’ and ‘when you go think you are a bird’. Overall there is some reliance on the language from the text both in grammar and vocabulary. The candidate shows a reasonable level of accuracy of grammar and vocabulary, and the response achieves three marks out of six for Language.</a:t>
            </a:r>
            <a:endParaRPr lang="en-MV" sz="3200" dirty="0"/>
          </a:p>
        </p:txBody>
      </p:sp>
    </p:spTree>
    <p:extLst>
      <p:ext uri="{BB962C8B-B14F-4D97-AF65-F5344CB8AC3E}">
        <p14:creationId xmlns:p14="http://schemas.microsoft.com/office/powerpoint/2010/main" val="3696531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515F7-1176-9849-8805-F5E49F16EA39}"/>
              </a:ext>
            </a:extLst>
          </p:cNvPr>
          <p:cNvSpPr>
            <a:spLocks noGrp="1"/>
          </p:cNvSpPr>
          <p:nvPr>
            <p:ph type="title"/>
          </p:nvPr>
        </p:nvSpPr>
        <p:spPr>
          <a:xfrm>
            <a:off x="686834" y="1153572"/>
            <a:ext cx="3200400" cy="4461163"/>
          </a:xfrm>
        </p:spPr>
        <p:txBody>
          <a:bodyPr>
            <a:normAutofit/>
          </a:bodyPr>
          <a:lstStyle/>
          <a:p>
            <a:r>
              <a:rPr lang="en-MV" dirty="0">
                <a:solidFill>
                  <a:srgbClr val="FFFFFF"/>
                </a:solidFill>
              </a:rPr>
              <a:t>Total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A59F82-ACFE-E24A-A65D-EAE1EA14666B}"/>
              </a:ext>
            </a:extLst>
          </p:cNvPr>
          <p:cNvSpPr>
            <a:spLocks noGrp="1"/>
          </p:cNvSpPr>
          <p:nvPr>
            <p:ph idx="1"/>
          </p:nvPr>
        </p:nvSpPr>
        <p:spPr>
          <a:xfrm>
            <a:off x="4167272" y="591344"/>
            <a:ext cx="7855852" cy="5585619"/>
          </a:xfrm>
        </p:spPr>
        <p:txBody>
          <a:bodyPr anchor="ctr">
            <a:normAutofit/>
          </a:bodyPr>
          <a:lstStyle/>
          <a:p>
            <a:pPr marL="0" indent="0" algn="just">
              <a:buNone/>
            </a:pPr>
            <a:r>
              <a:rPr lang="en-US" sz="4000" dirty="0"/>
              <a:t>Content 5 + Language 3 = 8/12</a:t>
            </a:r>
            <a:endParaRPr lang="en-MV" sz="4000" dirty="0"/>
          </a:p>
        </p:txBody>
      </p:sp>
    </p:spTree>
    <p:extLst>
      <p:ext uri="{BB962C8B-B14F-4D97-AF65-F5344CB8AC3E}">
        <p14:creationId xmlns:p14="http://schemas.microsoft.com/office/powerpoint/2010/main" val="3981432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2B5B9B-10D0-A44D-A6C2-1422DE1DD385}"/>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b="1" kern="1200" dirty="0">
                <a:solidFill>
                  <a:srgbClr val="FFFFFF"/>
                </a:solidFill>
                <a:latin typeface="+mj-lt"/>
                <a:ea typeface="+mj-ea"/>
                <a:cs typeface="+mj-cs"/>
              </a:rPr>
              <a:t>Sample 3</a:t>
            </a: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eciduous tree outline">
            <a:extLst>
              <a:ext uri="{FF2B5EF4-FFF2-40B4-BE49-F238E27FC236}">
                <a16:creationId xmlns:a16="http://schemas.microsoft.com/office/drawing/2014/main" id="{5F681995-3E06-704B-AFDB-8549554BEAB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401590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xt, letter&#10;&#10;Description automatically generated">
            <a:extLst>
              <a:ext uri="{FF2B5EF4-FFF2-40B4-BE49-F238E27FC236}">
                <a16:creationId xmlns:a16="http://schemas.microsoft.com/office/drawing/2014/main" id="{4A2DF590-BCCB-A540-A61D-18FF2278DDE1}"/>
              </a:ext>
            </a:extLst>
          </p:cNvPr>
          <p:cNvPicPr>
            <a:picLocks noGrp="1" noChangeAspect="1"/>
          </p:cNvPicPr>
          <p:nvPr>
            <p:ph idx="1"/>
          </p:nvPr>
        </p:nvPicPr>
        <p:blipFill>
          <a:blip r:embed="rId2"/>
          <a:stretch>
            <a:fillRect/>
          </a:stretch>
        </p:blipFill>
        <p:spPr>
          <a:xfrm>
            <a:off x="56996" y="339969"/>
            <a:ext cx="12141521" cy="6389077"/>
          </a:xfr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AEDC74B-D6C8-884E-95C4-589DFE749F24}"/>
                  </a:ext>
                </a:extLst>
              </p14:cNvPr>
              <p14:cNvContentPartPr/>
              <p14:nvPr/>
            </p14:nvContentPartPr>
            <p14:xfrm>
              <a:off x="4340458" y="6238332"/>
              <a:ext cx="307080" cy="14400"/>
            </p14:xfrm>
          </p:contentPart>
        </mc:Choice>
        <mc:Fallback xmlns="">
          <p:pic>
            <p:nvPicPr>
              <p:cNvPr id="2" name="Ink 1">
                <a:extLst>
                  <a:ext uri="{FF2B5EF4-FFF2-40B4-BE49-F238E27FC236}">
                    <a16:creationId xmlns:a16="http://schemas.microsoft.com/office/drawing/2014/main" id="{AAEDC74B-D6C8-884E-95C4-589DFE749F24}"/>
                  </a:ext>
                </a:extLst>
              </p:cNvPr>
              <p:cNvPicPr/>
              <p:nvPr/>
            </p:nvPicPr>
            <p:blipFill>
              <a:blip r:embed="rId4"/>
              <a:stretch>
                <a:fillRect/>
              </a:stretch>
            </p:blipFill>
            <p:spPr>
              <a:xfrm>
                <a:off x="4268818" y="6094332"/>
                <a:ext cx="45072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557E9373-124A-FF4A-A881-BEF31599AA9D}"/>
                  </a:ext>
                </a:extLst>
              </p14:cNvPr>
              <p14:cNvContentPartPr/>
              <p14:nvPr/>
            </p14:nvContentPartPr>
            <p14:xfrm>
              <a:off x="315298" y="2058372"/>
              <a:ext cx="2804760" cy="120600"/>
            </p14:xfrm>
          </p:contentPart>
        </mc:Choice>
        <mc:Fallback xmlns="">
          <p:pic>
            <p:nvPicPr>
              <p:cNvPr id="3" name="Ink 2">
                <a:extLst>
                  <a:ext uri="{FF2B5EF4-FFF2-40B4-BE49-F238E27FC236}">
                    <a16:creationId xmlns:a16="http://schemas.microsoft.com/office/drawing/2014/main" id="{557E9373-124A-FF4A-A881-BEF31599AA9D}"/>
                  </a:ext>
                </a:extLst>
              </p:cNvPr>
              <p:cNvPicPr/>
              <p:nvPr/>
            </p:nvPicPr>
            <p:blipFill>
              <a:blip r:embed="rId6"/>
              <a:stretch>
                <a:fillRect/>
              </a:stretch>
            </p:blipFill>
            <p:spPr>
              <a:xfrm>
                <a:off x="261298" y="1950732"/>
                <a:ext cx="29124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CF92F389-E824-474F-A6DE-F3518F99D6B5}"/>
                  </a:ext>
                </a:extLst>
              </p14:cNvPr>
              <p14:cNvContentPartPr/>
              <p14:nvPr/>
            </p14:nvContentPartPr>
            <p14:xfrm>
              <a:off x="5612338" y="2610252"/>
              <a:ext cx="5814720" cy="109440"/>
            </p14:xfrm>
          </p:contentPart>
        </mc:Choice>
        <mc:Fallback xmlns="">
          <p:pic>
            <p:nvPicPr>
              <p:cNvPr id="5" name="Ink 4">
                <a:extLst>
                  <a:ext uri="{FF2B5EF4-FFF2-40B4-BE49-F238E27FC236}">
                    <a16:creationId xmlns:a16="http://schemas.microsoft.com/office/drawing/2014/main" id="{CF92F389-E824-474F-A6DE-F3518F99D6B5}"/>
                  </a:ext>
                </a:extLst>
              </p:cNvPr>
              <p:cNvPicPr/>
              <p:nvPr/>
            </p:nvPicPr>
            <p:blipFill>
              <a:blip r:embed="rId8"/>
              <a:stretch>
                <a:fillRect/>
              </a:stretch>
            </p:blipFill>
            <p:spPr>
              <a:xfrm>
                <a:off x="5558698" y="2502612"/>
                <a:ext cx="5922360" cy="32508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33387153-EEC6-5746-8A8F-E56D6F50B890}"/>
                  </a:ext>
                </a:extLst>
              </p14:cNvPr>
              <p14:cNvContentPartPr/>
              <p14:nvPr/>
            </p14:nvContentPartPr>
            <p14:xfrm>
              <a:off x="283618" y="3137652"/>
              <a:ext cx="2489040" cy="79200"/>
            </p14:xfrm>
          </p:contentPart>
        </mc:Choice>
        <mc:Fallback xmlns="">
          <p:pic>
            <p:nvPicPr>
              <p:cNvPr id="6" name="Ink 5">
                <a:extLst>
                  <a:ext uri="{FF2B5EF4-FFF2-40B4-BE49-F238E27FC236}">
                    <a16:creationId xmlns:a16="http://schemas.microsoft.com/office/drawing/2014/main" id="{33387153-EEC6-5746-8A8F-E56D6F50B890}"/>
                  </a:ext>
                </a:extLst>
              </p:cNvPr>
              <p:cNvPicPr/>
              <p:nvPr/>
            </p:nvPicPr>
            <p:blipFill>
              <a:blip r:embed="rId10"/>
              <a:stretch>
                <a:fillRect/>
              </a:stretch>
            </p:blipFill>
            <p:spPr>
              <a:xfrm>
                <a:off x="229618" y="3030012"/>
                <a:ext cx="259668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23334A77-46FA-EE4D-AD78-82E4CBAC3B3A}"/>
                  </a:ext>
                </a:extLst>
              </p14:cNvPr>
              <p14:cNvContentPartPr/>
              <p14:nvPr/>
            </p14:nvContentPartPr>
            <p14:xfrm>
              <a:off x="6694858" y="3222612"/>
              <a:ext cx="4804200" cy="70560"/>
            </p14:xfrm>
          </p:contentPart>
        </mc:Choice>
        <mc:Fallback xmlns="">
          <p:pic>
            <p:nvPicPr>
              <p:cNvPr id="7" name="Ink 6">
                <a:extLst>
                  <a:ext uri="{FF2B5EF4-FFF2-40B4-BE49-F238E27FC236}">
                    <a16:creationId xmlns:a16="http://schemas.microsoft.com/office/drawing/2014/main" id="{23334A77-46FA-EE4D-AD78-82E4CBAC3B3A}"/>
                  </a:ext>
                </a:extLst>
              </p:cNvPr>
              <p:cNvPicPr/>
              <p:nvPr/>
            </p:nvPicPr>
            <p:blipFill>
              <a:blip r:embed="rId12"/>
              <a:stretch>
                <a:fillRect/>
              </a:stretch>
            </p:blipFill>
            <p:spPr>
              <a:xfrm>
                <a:off x="6641218" y="3114612"/>
                <a:ext cx="491184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1A5A1131-82C9-5F49-9A6D-E0FCE9646998}"/>
                  </a:ext>
                </a:extLst>
              </p14:cNvPr>
              <p14:cNvContentPartPr/>
              <p14:nvPr/>
            </p14:nvContentPartPr>
            <p14:xfrm>
              <a:off x="388738" y="3712572"/>
              <a:ext cx="2004840" cy="113040"/>
            </p14:xfrm>
          </p:contentPart>
        </mc:Choice>
        <mc:Fallback xmlns="">
          <p:pic>
            <p:nvPicPr>
              <p:cNvPr id="8" name="Ink 7">
                <a:extLst>
                  <a:ext uri="{FF2B5EF4-FFF2-40B4-BE49-F238E27FC236}">
                    <a16:creationId xmlns:a16="http://schemas.microsoft.com/office/drawing/2014/main" id="{1A5A1131-82C9-5F49-9A6D-E0FCE9646998}"/>
                  </a:ext>
                </a:extLst>
              </p:cNvPr>
              <p:cNvPicPr/>
              <p:nvPr/>
            </p:nvPicPr>
            <p:blipFill>
              <a:blip r:embed="rId14"/>
              <a:stretch>
                <a:fillRect/>
              </a:stretch>
            </p:blipFill>
            <p:spPr>
              <a:xfrm>
                <a:off x="334738" y="3604932"/>
                <a:ext cx="211248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FCEF2A67-0E1D-C44D-B658-E0D9D367FF18}"/>
                  </a:ext>
                </a:extLst>
              </p14:cNvPr>
              <p14:cNvContentPartPr/>
              <p14:nvPr/>
            </p14:nvContentPartPr>
            <p14:xfrm>
              <a:off x="4971178" y="3725532"/>
              <a:ext cx="6987240" cy="114840"/>
            </p14:xfrm>
          </p:contentPart>
        </mc:Choice>
        <mc:Fallback xmlns="">
          <p:pic>
            <p:nvPicPr>
              <p:cNvPr id="9" name="Ink 8">
                <a:extLst>
                  <a:ext uri="{FF2B5EF4-FFF2-40B4-BE49-F238E27FC236}">
                    <a16:creationId xmlns:a16="http://schemas.microsoft.com/office/drawing/2014/main" id="{FCEF2A67-0E1D-C44D-B658-E0D9D367FF18}"/>
                  </a:ext>
                </a:extLst>
              </p:cNvPr>
              <p:cNvPicPr/>
              <p:nvPr/>
            </p:nvPicPr>
            <p:blipFill>
              <a:blip r:embed="rId16"/>
              <a:stretch>
                <a:fillRect/>
              </a:stretch>
            </p:blipFill>
            <p:spPr>
              <a:xfrm>
                <a:off x="4917538" y="3617532"/>
                <a:ext cx="7094880" cy="3304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0644E8F5-010D-B647-963A-D664614FFA94}"/>
                  </a:ext>
                </a:extLst>
              </p14:cNvPr>
              <p14:cNvContentPartPr/>
              <p14:nvPr/>
            </p14:nvContentPartPr>
            <p14:xfrm>
              <a:off x="3184498" y="5256612"/>
              <a:ext cx="8126640" cy="191880"/>
            </p14:xfrm>
          </p:contentPart>
        </mc:Choice>
        <mc:Fallback xmlns="">
          <p:pic>
            <p:nvPicPr>
              <p:cNvPr id="11" name="Ink 10">
                <a:extLst>
                  <a:ext uri="{FF2B5EF4-FFF2-40B4-BE49-F238E27FC236}">
                    <a16:creationId xmlns:a16="http://schemas.microsoft.com/office/drawing/2014/main" id="{0644E8F5-010D-B647-963A-D664614FFA94}"/>
                  </a:ext>
                </a:extLst>
              </p:cNvPr>
              <p:cNvPicPr/>
              <p:nvPr/>
            </p:nvPicPr>
            <p:blipFill>
              <a:blip r:embed="rId18"/>
              <a:stretch>
                <a:fillRect/>
              </a:stretch>
            </p:blipFill>
            <p:spPr>
              <a:xfrm>
                <a:off x="3130498" y="5148612"/>
                <a:ext cx="823428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F63C2721-1C8C-6E45-BD87-86553D441AA4}"/>
                  </a:ext>
                </a:extLst>
              </p14:cNvPr>
              <p14:cNvContentPartPr/>
              <p14:nvPr/>
            </p14:nvContentPartPr>
            <p14:xfrm>
              <a:off x="451738" y="5909292"/>
              <a:ext cx="675720" cy="38880"/>
            </p14:xfrm>
          </p:contentPart>
        </mc:Choice>
        <mc:Fallback xmlns="">
          <p:pic>
            <p:nvPicPr>
              <p:cNvPr id="12" name="Ink 11">
                <a:extLst>
                  <a:ext uri="{FF2B5EF4-FFF2-40B4-BE49-F238E27FC236}">
                    <a16:creationId xmlns:a16="http://schemas.microsoft.com/office/drawing/2014/main" id="{F63C2721-1C8C-6E45-BD87-86553D441AA4}"/>
                  </a:ext>
                </a:extLst>
              </p:cNvPr>
              <p:cNvPicPr/>
              <p:nvPr/>
            </p:nvPicPr>
            <p:blipFill>
              <a:blip r:embed="rId20"/>
              <a:stretch>
                <a:fillRect/>
              </a:stretch>
            </p:blipFill>
            <p:spPr>
              <a:xfrm>
                <a:off x="398098" y="5801652"/>
                <a:ext cx="78336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D5DCE4E5-4B5A-1744-9DCF-16D844D5A8F5}"/>
                  </a:ext>
                </a:extLst>
              </p14:cNvPr>
              <p14:cNvContentPartPr/>
              <p14:nvPr/>
            </p14:nvContentPartPr>
            <p14:xfrm>
              <a:off x="5790898" y="5852412"/>
              <a:ext cx="5608080" cy="82800"/>
            </p14:xfrm>
          </p:contentPart>
        </mc:Choice>
        <mc:Fallback xmlns="">
          <p:pic>
            <p:nvPicPr>
              <p:cNvPr id="13" name="Ink 12">
                <a:extLst>
                  <a:ext uri="{FF2B5EF4-FFF2-40B4-BE49-F238E27FC236}">
                    <a16:creationId xmlns:a16="http://schemas.microsoft.com/office/drawing/2014/main" id="{D5DCE4E5-4B5A-1744-9DCF-16D844D5A8F5}"/>
                  </a:ext>
                </a:extLst>
              </p:cNvPr>
              <p:cNvPicPr/>
              <p:nvPr/>
            </p:nvPicPr>
            <p:blipFill>
              <a:blip r:embed="rId22"/>
              <a:stretch>
                <a:fillRect/>
              </a:stretch>
            </p:blipFill>
            <p:spPr>
              <a:xfrm>
                <a:off x="5737258" y="5744772"/>
                <a:ext cx="5715720" cy="29844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794FFCFB-5B71-8541-94AE-09C2EAAE84D9}"/>
                  </a:ext>
                </a:extLst>
              </p14:cNvPr>
              <p14:cNvContentPartPr/>
              <p14:nvPr/>
            </p14:nvContentPartPr>
            <p14:xfrm>
              <a:off x="588538" y="6389172"/>
              <a:ext cx="1194480" cy="143280"/>
            </p14:xfrm>
          </p:contentPart>
        </mc:Choice>
        <mc:Fallback xmlns="">
          <p:pic>
            <p:nvPicPr>
              <p:cNvPr id="14" name="Ink 13">
                <a:extLst>
                  <a:ext uri="{FF2B5EF4-FFF2-40B4-BE49-F238E27FC236}">
                    <a16:creationId xmlns:a16="http://schemas.microsoft.com/office/drawing/2014/main" id="{794FFCFB-5B71-8541-94AE-09C2EAAE84D9}"/>
                  </a:ext>
                </a:extLst>
              </p:cNvPr>
              <p:cNvPicPr/>
              <p:nvPr/>
            </p:nvPicPr>
            <p:blipFill>
              <a:blip r:embed="rId24"/>
              <a:stretch>
                <a:fillRect/>
              </a:stretch>
            </p:blipFill>
            <p:spPr>
              <a:xfrm>
                <a:off x="534538" y="6281532"/>
                <a:ext cx="130212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5" name="Ink 14">
                <a:extLst>
                  <a:ext uri="{FF2B5EF4-FFF2-40B4-BE49-F238E27FC236}">
                    <a16:creationId xmlns:a16="http://schemas.microsoft.com/office/drawing/2014/main" id="{B915A251-B389-C54B-99E3-716505727C8E}"/>
                  </a:ext>
                </a:extLst>
              </p14:cNvPr>
              <p14:cNvContentPartPr/>
              <p14:nvPr/>
            </p14:nvContentPartPr>
            <p14:xfrm>
              <a:off x="11887858" y="1734012"/>
              <a:ext cx="34200" cy="207360"/>
            </p14:xfrm>
          </p:contentPart>
        </mc:Choice>
        <mc:Fallback xmlns="">
          <p:pic>
            <p:nvPicPr>
              <p:cNvPr id="15" name="Ink 14">
                <a:extLst>
                  <a:ext uri="{FF2B5EF4-FFF2-40B4-BE49-F238E27FC236}">
                    <a16:creationId xmlns:a16="http://schemas.microsoft.com/office/drawing/2014/main" id="{B915A251-B389-C54B-99E3-716505727C8E}"/>
                  </a:ext>
                </a:extLst>
              </p:cNvPr>
              <p:cNvPicPr/>
              <p:nvPr/>
            </p:nvPicPr>
            <p:blipFill>
              <a:blip r:embed="rId26"/>
              <a:stretch>
                <a:fillRect/>
              </a:stretch>
            </p:blipFill>
            <p:spPr>
              <a:xfrm>
                <a:off x="11857258" y="1703412"/>
                <a:ext cx="9540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6" name="Ink 15">
                <a:extLst>
                  <a:ext uri="{FF2B5EF4-FFF2-40B4-BE49-F238E27FC236}">
                    <a16:creationId xmlns:a16="http://schemas.microsoft.com/office/drawing/2014/main" id="{D510763B-5F71-6C42-87B9-35C8FC8448EA}"/>
                  </a:ext>
                </a:extLst>
              </p14:cNvPr>
              <p14:cNvContentPartPr/>
              <p14:nvPr/>
            </p14:nvContentPartPr>
            <p14:xfrm>
              <a:off x="11806498" y="2401092"/>
              <a:ext cx="169920" cy="187560"/>
            </p14:xfrm>
          </p:contentPart>
        </mc:Choice>
        <mc:Fallback xmlns="">
          <p:pic>
            <p:nvPicPr>
              <p:cNvPr id="16" name="Ink 15">
                <a:extLst>
                  <a:ext uri="{FF2B5EF4-FFF2-40B4-BE49-F238E27FC236}">
                    <a16:creationId xmlns:a16="http://schemas.microsoft.com/office/drawing/2014/main" id="{D510763B-5F71-6C42-87B9-35C8FC8448EA}"/>
                  </a:ext>
                </a:extLst>
              </p:cNvPr>
              <p:cNvPicPr/>
              <p:nvPr/>
            </p:nvPicPr>
            <p:blipFill>
              <a:blip r:embed="rId28"/>
              <a:stretch>
                <a:fillRect/>
              </a:stretch>
            </p:blipFill>
            <p:spPr>
              <a:xfrm>
                <a:off x="11775898" y="2370492"/>
                <a:ext cx="23148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7" name="Ink 16">
                <a:extLst>
                  <a:ext uri="{FF2B5EF4-FFF2-40B4-BE49-F238E27FC236}">
                    <a16:creationId xmlns:a16="http://schemas.microsoft.com/office/drawing/2014/main" id="{035FA52F-2612-7C4F-8FA7-C97B31FB6AF6}"/>
                  </a:ext>
                </a:extLst>
              </p14:cNvPr>
              <p14:cNvContentPartPr/>
              <p14:nvPr/>
            </p14:nvContentPartPr>
            <p14:xfrm>
              <a:off x="11887138" y="3004092"/>
              <a:ext cx="191880" cy="261720"/>
            </p14:xfrm>
          </p:contentPart>
        </mc:Choice>
        <mc:Fallback xmlns="">
          <p:pic>
            <p:nvPicPr>
              <p:cNvPr id="17" name="Ink 16">
                <a:extLst>
                  <a:ext uri="{FF2B5EF4-FFF2-40B4-BE49-F238E27FC236}">
                    <a16:creationId xmlns:a16="http://schemas.microsoft.com/office/drawing/2014/main" id="{035FA52F-2612-7C4F-8FA7-C97B31FB6AF6}"/>
                  </a:ext>
                </a:extLst>
              </p:cNvPr>
              <p:cNvPicPr/>
              <p:nvPr/>
            </p:nvPicPr>
            <p:blipFill>
              <a:blip r:embed="rId30"/>
              <a:stretch>
                <a:fillRect/>
              </a:stretch>
            </p:blipFill>
            <p:spPr>
              <a:xfrm>
                <a:off x="11856178" y="2973492"/>
                <a:ext cx="253080" cy="322920"/>
              </a:xfrm>
              <a:prstGeom prst="rect">
                <a:avLst/>
              </a:prstGeom>
            </p:spPr>
          </p:pic>
        </mc:Fallback>
      </mc:AlternateContent>
      <p:grpSp>
        <p:nvGrpSpPr>
          <p:cNvPr id="20" name="Group 19">
            <a:extLst>
              <a:ext uri="{FF2B5EF4-FFF2-40B4-BE49-F238E27FC236}">
                <a16:creationId xmlns:a16="http://schemas.microsoft.com/office/drawing/2014/main" id="{D7DDF0B9-AEEC-B141-8BE0-2B79333490DE}"/>
              </a:ext>
            </a:extLst>
          </p:cNvPr>
          <p:cNvGrpSpPr/>
          <p:nvPr/>
        </p:nvGrpSpPr>
        <p:grpSpPr>
          <a:xfrm>
            <a:off x="11926378" y="3478572"/>
            <a:ext cx="306000" cy="306360"/>
            <a:chOff x="11926378" y="3478572"/>
            <a:chExt cx="306000" cy="306360"/>
          </a:xfrm>
        </p:grpSpPr>
        <mc:AlternateContent xmlns:mc="http://schemas.openxmlformats.org/markup-compatibility/2006" xmlns:p14="http://schemas.microsoft.com/office/powerpoint/2010/main">
          <mc:Choice Requires="p14">
            <p:contentPart p14:bwMode="auto" r:id="rId31">
              <p14:nvContentPartPr>
                <p14:cNvPr id="18" name="Ink 17">
                  <a:extLst>
                    <a:ext uri="{FF2B5EF4-FFF2-40B4-BE49-F238E27FC236}">
                      <a16:creationId xmlns:a16="http://schemas.microsoft.com/office/drawing/2014/main" id="{5D8AD9AB-D133-F64F-A263-9A92C0F187A8}"/>
                    </a:ext>
                  </a:extLst>
                </p14:cNvPr>
                <p14:cNvContentPartPr/>
                <p14:nvPr/>
              </p14:nvContentPartPr>
              <p14:xfrm>
                <a:off x="11926378" y="3510252"/>
                <a:ext cx="306000" cy="149400"/>
              </p14:xfrm>
            </p:contentPart>
          </mc:Choice>
          <mc:Fallback xmlns="">
            <p:pic>
              <p:nvPicPr>
                <p:cNvPr id="18" name="Ink 17">
                  <a:extLst>
                    <a:ext uri="{FF2B5EF4-FFF2-40B4-BE49-F238E27FC236}">
                      <a16:creationId xmlns:a16="http://schemas.microsoft.com/office/drawing/2014/main" id="{5D8AD9AB-D133-F64F-A263-9A92C0F187A8}"/>
                    </a:ext>
                  </a:extLst>
                </p:cNvPr>
                <p:cNvPicPr/>
                <p:nvPr/>
              </p:nvPicPr>
              <p:blipFill>
                <a:blip r:embed="rId32"/>
                <a:stretch>
                  <a:fillRect/>
                </a:stretch>
              </p:blipFill>
              <p:spPr>
                <a:xfrm>
                  <a:off x="11895418" y="3479652"/>
                  <a:ext cx="367200" cy="2106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19" name="Ink 18">
                  <a:extLst>
                    <a:ext uri="{FF2B5EF4-FFF2-40B4-BE49-F238E27FC236}">
                      <a16:creationId xmlns:a16="http://schemas.microsoft.com/office/drawing/2014/main" id="{95C6296B-CE91-BF47-88A2-66BFC151BA0C}"/>
                    </a:ext>
                  </a:extLst>
                </p14:cNvPr>
                <p14:cNvContentPartPr/>
                <p14:nvPr/>
              </p14:nvContentPartPr>
              <p14:xfrm>
                <a:off x="12008818" y="3478572"/>
                <a:ext cx="88920" cy="306360"/>
              </p14:xfrm>
            </p:contentPart>
          </mc:Choice>
          <mc:Fallback xmlns="">
            <p:pic>
              <p:nvPicPr>
                <p:cNvPr id="19" name="Ink 18">
                  <a:extLst>
                    <a:ext uri="{FF2B5EF4-FFF2-40B4-BE49-F238E27FC236}">
                      <a16:creationId xmlns:a16="http://schemas.microsoft.com/office/drawing/2014/main" id="{95C6296B-CE91-BF47-88A2-66BFC151BA0C}"/>
                    </a:ext>
                  </a:extLst>
                </p:cNvPr>
                <p:cNvPicPr/>
                <p:nvPr/>
              </p:nvPicPr>
              <p:blipFill>
                <a:blip r:embed="rId34"/>
                <a:stretch>
                  <a:fillRect/>
                </a:stretch>
              </p:blipFill>
              <p:spPr>
                <a:xfrm>
                  <a:off x="11977858" y="3447972"/>
                  <a:ext cx="150120" cy="367560"/>
                </a:xfrm>
                <a:prstGeom prst="rect">
                  <a:avLst/>
                </a:prstGeom>
              </p:spPr>
            </p:pic>
          </mc:Fallback>
        </mc:AlternateContent>
      </p:grpSp>
      <p:grpSp>
        <p:nvGrpSpPr>
          <p:cNvPr id="23" name="Group 22">
            <a:extLst>
              <a:ext uri="{FF2B5EF4-FFF2-40B4-BE49-F238E27FC236}">
                <a16:creationId xmlns:a16="http://schemas.microsoft.com/office/drawing/2014/main" id="{9404C280-C02A-2745-BC8C-300F988592D7}"/>
              </a:ext>
            </a:extLst>
          </p:cNvPr>
          <p:cNvGrpSpPr/>
          <p:nvPr/>
        </p:nvGrpSpPr>
        <p:grpSpPr>
          <a:xfrm>
            <a:off x="11749618" y="4966092"/>
            <a:ext cx="181440" cy="222120"/>
            <a:chOff x="11749618" y="4966092"/>
            <a:chExt cx="181440" cy="222120"/>
          </a:xfrm>
        </p:grpSpPr>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2B5B3EFD-572A-0D48-8A9E-C048FB611198}"/>
                    </a:ext>
                  </a:extLst>
                </p14:cNvPr>
                <p14:cNvContentPartPr/>
                <p14:nvPr/>
              </p14:nvContentPartPr>
              <p14:xfrm>
                <a:off x="11760778" y="4966092"/>
                <a:ext cx="163440" cy="47520"/>
              </p14:xfrm>
            </p:contentPart>
          </mc:Choice>
          <mc:Fallback xmlns="">
            <p:pic>
              <p:nvPicPr>
                <p:cNvPr id="21" name="Ink 20">
                  <a:extLst>
                    <a:ext uri="{FF2B5EF4-FFF2-40B4-BE49-F238E27FC236}">
                      <a16:creationId xmlns:a16="http://schemas.microsoft.com/office/drawing/2014/main" id="{2B5B3EFD-572A-0D48-8A9E-C048FB611198}"/>
                    </a:ext>
                  </a:extLst>
                </p:cNvPr>
                <p:cNvPicPr/>
                <p:nvPr/>
              </p:nvPicPr>
              <p:blipFill>
                <a:blip r:embed="rId36"/>
                <a:stretch>
                  <a:fillRect/>
                </a:stretch>
              </p:blipFill>
              <p:spPr>
                <a:xfrm>
                  <a:off x="11730178" y="4935492"/>
                  <a:ext cx="224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3891A909-7454-CE4D-BA56-20B2FA05F2FC}"/>
                    </a:ext>
                  </a:extLst>
                </p14:cNvPr>
                <p14:cNvContentPartPr/>
                <p14:nvPr/>
              </p14:nvContentPartPr>
              <p14:xfrm>
                <a:off x="11749618" y="4981572"/>
                <a:ext cx="181440" cy="206640"/>
              </p14:xfrm>
            </p:contentPart>
          </mc:Choice>
          <mc:Fallback xmlns="">
            <p:pic>
              <p:nvPicPr>
                <p:cNvPr id="22" name="Ink 21">
                  <a:extLst>
                    <a:ext uri="{FF2B5EF4-FFF2-40B4-BE49-F238E27FC236}">
                      <a16:creationId xmlns:a16="http://schemas.microsoft.com/office/drawing/2014/main" id="{3891A909-7454-CE4D-BA56-20B2FA05F2FC}"/>
                    </a:ext>
                  </a:extLst>
                </p:cNvPr>
                <p:cNvPicPr/>
                <p:nvPr/>
              </p:nvPicPr>
              <p:blipFill>
                <a:blip r:embed="rId38"/>
                <a:stretch>
                  <a:fillRect/>
                </a:stretch>
              </p:blipFill>
              <p:spPr>
                <a:xfrm>
                  <a:off x="11719018" y="4950972"/>
                  <a:ext cx="243000" cy="268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9">
            <p14:nvContentPartPr>
              <p14:cNvPr id="24" name="Ink 23">
                <a:extLst>
                  <a:ext uri="{FF2B5EF4-FFF2-40B4-BE49-F238E27FC236}">
                    <a16:creationId xmlns:a16="http://schemas.microsoft.com/office/drawing/2014/main" id="{E84AC928-14E7-1B4D-89B3-C23681150E54}"/>
                  </a:ext>
                </a:extLst>
              </p14:cNvPr>
              <p14:cNvContentPartPr/>
              <p14:nvPr/>
            </p14:nvContentPartPr>
            <p14:xfrm>
              <a:off x="11753218" y="5675292"/>
              <a:ext cx="204840" cy="378360"/>
            </p14:xfrm>
          </p:contentPart>
        </mc:Choice>
        <mc:Fallback xmlns="">
          <p:pic>
            <p:nvPicPr>
              <p:cNvPr id="24" name="Ink 23">
                <a:extLst>
                  <a:ext uri="{FF2B5EF4-FFF2-40B4-BE49-F238E27FC236}">
                    <a16:creationId xmlns:a16="http://schemas.microsoft.com/office/drawing/2014/main" id="{E84AC928-14E7-1B4D-89B3-C23681150E54}"/>
                  </a:ext>
                </a:extLst>
              </p:cNvPr>
              <p:cNvPicPr/>
              <p:nvPr/>
            </p:nvPicPr>
            <p:blipFill>
              <a:blip r:embed="rId40"/>
              <a:stretch>
                <a:fillRect/>
              </a:stretch>
            </p:blipFill>
            <p:spPr>
              <a:xfrm>
                <a:off x="11722618" y="5644692"/>
                <a:ext cx="266040" cy="4399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25" name="Ink 24">
                <a:extLst>
                  <a:ext uri="{FF2B5EF4-FFF2-40B4-BE49-F238E27FC236}">
                    <a16:creationId xmlns:a16="http://schemas.microsoft.com/office/drawing/2014/main" id="{8F80280F-DCCD-8A41-8A35-B3F2E434995A}"/>
                  </a:ext>
                </a:extLst>
              </p14:cNvPr>
              <p14:cNvContentPartPr/>
              <p14:nvPr/>
            </p14:nvContentPartPr>
            <p14:xfrm>
              <a:off x="7981875" y="1317405"/>
              <a:ext cx="2370240" cy="88920"/>
            </p14:xfrm>
          </p:contentPart>
        </mc:Choice>
        <mc:Fallback xmlns="">
          <p:pic>
            <p:nvPicPr>
              <p:cNvPr id="25" name="Ink 24">
                <a:extLst>
                  <a:ext uri="{FF2B5EF4-FFF2-40B4-BE49-F238E27FC236}">
                    <a16:creationId xmlns:a16="http://schemas.microsoft.com/office/drawing/2014/main" id="{8F80280F-DCCD-8A41-8A35-B3F2E434995A}"/>
                  </a:ext>
                </a:extLst>
              </p:cNvPr>
              <p:cNvPicPr/>
              <p:nvPr/>
            </p:nvPicPr>
            <p:blipFill>
              <a:blip r:embed="rId42"/>
              <a:stretch>
                <a:fillRect/>
              </a:stretch>
            </p:blipFill>
            <p:spPr>
              <a:xfrm>
                <a:off x="7891875" y="1137765"/>
                <a:ext cx="2549880" cy="44856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26" name="Ink 25">
                <a:extLst>
                  <a:ext uri="{FF2B5EF4-FFF2-40B4-BE49-F238E27FC236}">
                    <a16:creationId xmlns:a16="http://schemas.microsoft.com/office/drawing/2014/main" id="{2B649094-77BA-A34F-9D01-1573C2948C1C}"/>
                  </a:ext>
                </a:extLst>
              </p14:cNvPr>
              <p14:cNvContentPartPr/>
              <p14:nvPr/>
            </p14:nvContentPartPr>
            <p14:xfrm>
              <a:off x="10848915" y="1857045"/>
              <a:ext cx="705960" cy="50040"/>
            </p14:xfrm>
          </p:contentPart>
        </mc:Choice>
        <mc:Fallback xmlns="">
          <p:pic>
            <p:nvPicPr>
              <p:cNvPr id="26" name="Ink 25">
                <a:extLst>
                  <a:ext uri="{FF2B5EF4-FFF2-40B4-BE49-F238E27FC236}">
                    <a16:creationId xmlns:a16="http://schemas.microsoft.com/office/drawing/2014/main" id="{2B649094-77BA-A34F-9D01-1573C2948C1C}"/>
                  </a:ext>
                </a:extLst>
              </p:cNvPr>
              <p:cNvPicPr/>
              <p:nvPr/>
            </p:nvPicPr>
            <p:blipFill>
              <a:blip r:embed="rId44"/>
              <a:stretch>
                <a:fillRect/>
              </a:stretch>
            </p:blipFill>
            <p:spPr>
              <a:xfrm>
                <a:off x="10758915" y="1677405"/>
                <a:ext cx="885600" cy="40968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27" name="Ink 26">
                <a:extLst>
                  <a:ext uri="{FF2B5EF4-FFF2-40B4-BE49-F238E27FC236}">
                    <a16:creationId xmlns:a16="http://schemas.microsoft.com/office/drawing/2014/main" id="{7C79F8C4-11A5-B948-AE76-9BE7E9B48A0A}"/>
                  </a:ext>
                </a:extLst>
              </p14:cNvPr>
              <p14:cNvContentPartPr/>
              <p14:nvPr/>
            </p14:nvContentPartPr>
            <p14:xfrm>
              <a:off x="333315" y="2446005"/>
              <a:ext cx="731880" cy="116280"/>
            </p14:xfrm>
          </p:contentPart>
        </mc:Choice>
        <mc:Fallback xmlns="">
          <p:pic>
            <p:nvPicPr>
              <p:cNvPr id="27" name="Ink 26">
                <a:extLst>
                  <a:ext uri="{FF2B5EF4-FFF2-40B4-BE49-F238E27FC236}">
                    <a16:creationId xmlns:a16="http://schemas.microsoft.com/office/drawing/2014/main" id="{7C79F8C4-11A5-B948-AE76-9BE7E9B48A0A}"/>
                  </a:ext>
                </a:extLst>
              </p:cNvPr>
              <p:cNvPicPr/>
              <p:nvPr/>
            </p:nvPicPr>
            <p:blipFill>
              <a:blip r:embed="rId46"/>
              <a:stretch>
                <a:fillRect/>
              </a:stretch>
            </p:blipFill>
            <p:spPr>
              <a:xfrm>
                <a:off x="243315" y="2266365"/>
                <a:ext cx="911520" cy="4759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28" name="Ink 27">
                <a:extLst>
                  <a:ext uri="{FF2B5EF4-FFF2-40B4-BE49-F238E27FC236}">
                    <a16:creationId xmlns:a16="http://schemas.microsoft.com/office/drawing/2014/main" id="{368563C2-BD10-8D40-8833-8C46E692C735}"/>
                  </a:ext>
                </a:extLst>
              </p14:cNvPr>
              <p14:cNvContentPartPr/>
              <p14:nvPr/>
            </p14:nvContentPartPr>
            <p14:xfrm>
              <a:off x="3286035" y="2939925"/>
              <a:ext cx="2768040" cy="79920"/>
            </p14:xfrm>
          </p:contentPart>
        </mc:Choice>
        <mc:Fallback xmlns="">
          <p:pic>
            <p:nvPicPr>
              <p:cNvPr id="28" name="Ink 27">
                <a:extLst>
                  <a:ext uri="{FF2B5EF4-FFF2-40B4-BE49-F238E27FC236}">
                    <a16:creationId xmlns:a16="http://schemas.microsoft.com/office/drawing/2014/main" id="{368563C2-BD10-8D40-8833-8C46E692C735}"/>
                  </a:ext>
                </a:extLst>
              </p:cNvPr>
              <p:cNvPicPr/>
              <p:nvPr/>
            </p:nvPicPr>
            <p:blipFill>
              <a:blip r:embed="rId48"/>
              <a:stretch>
                <a:fillRect/>
              </a:stretch>
            </p:blipFill>
            <p:spPr>
              <a:xfrm>
                <a:off x="3196035" y="2759925"/>
                <a:ext cx="2947680" cy="439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29" name="Ink 28">
                <a:extLst>
                  <a:ext uri="{FF2B5EF4-FFF2-40B4-BE49-F238E27FC236}">
                    <a16:creationId xmlns:a16="http://schemas.microsoft.com/office/drawing/2014/main" id="{99CD5B05-B3C3-434B-AAF4-937EF868B541}"/>
                  </a:ext>
                </a:extLst>
              </p14:cNvPr>
              <p14:cNvContentPartPr/>
              <p14:nvPr/>
            </p14:nvContentPartPr>
            <p14:xfrm>
              <a:off x="2838195" y="3465165"/>
              <a:ext cx="1534680" cy="49680"/>
            </p14:xfrm>
          </p:contentPart>
        </mc:Choice>
        <mc:Fallback xmlns="">
          <p:pic>
            <p:nvPicPr>
              <p:cNvPr id="29" name="Ink 28">
                <a:extLst>
                  <a:ext uri="{FF2B5EF4-FFF2-40B4-BE49-F238E27FC236}">
                    <a16:creationId xmlns:a16="http://schemas.microsoft.com/office/drawing/2014/main" id="{99CD5B05-B3C3-434B-AAF4-937EF868B541}"/>
                  </a:ext>
                </a:extLst>
              </p:cNvPr>
              <p:cNvPicPr/>
              <p:nvPr/>
            </p:nvPicPr>
            <p:blipFill>
              <a:blip r:embed="rId50"/>
              <a:stretch>
                <a:fillRect/>
              </a:stretch>
            </p:blipFill>
            <p:spPr>
              <a:xfrm>
                <a:off x="2748555" y="3285165"/>
                <a:ext cx="171432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0" name="Ink 29">
                <a:extLst>
                  <a:ext uri="{FF2B5EF4-FFF2-40B4-BE49-F238E27FC236}">
                    <a16:creationId xmlns:a16="http://schemas.microsoft.com/office/drawing/2014/main" id="{A93BA455-2B99-BC41-944B-C10DA00ED706}"/>
                  </a:ext>
                </a:extLst>
              </p14:cNvPr>
              <p14:cNvContentPartPr/>
              <p14:nvPr/>
            </p14:nvContentPartPr>
            <p14:xfrm>
              <a:off x="4200435" y="4075725"/>
              <a:ext cx="2147400" cy="16200"/>
            </p14:xfrm>
          </p:contentPart>
        </mc:Choice>
        <mc:Fallback xmlns="">
          <p:pic>
            <p:nvPicPr>
              <p:cNvPr id="30" name="Ink 29">
                <a:extLst>
                  <a:ext uri="{FF2B5EF4-FFF2-40B4-BE49-F238E27FC236}">
                    <a16:creationId xmlns:a16="http://schemas.microsoft.com/office/drawing/2014/main" id="{A93BA455-2B99-BC41-944B-C10DA00ED706}"/>
                  </a:ext>
                </a:extLst>
              </p:cNvPr>
              <p:cNvPicPr/>
              <p:nvPr/>
            </p:nvPicPr>
            <p:blipFill>
              <a:blip r:embed="rId52"/>
              <a:stretch>
                <a:fillRect/>
              </a:stretch>
            </p:blipFill>
            <p:spPr>
              <a:xfrm>
                <a:off x="4110435" y="3896085"/>
                <a:ext cx="2327040" cy="3758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1" name="Ink 30">
                <a:extLst>
                  <a:ext uri="{FF2B5EF4-FFF2-40B4-BE49-F238E27FC236}">
                    <a16:creationId xmlns:a16="http://schemas.microsoft.com/office/drawing/2014/main" id="{F356011C-8064-3B43-93EA-D8020A8BDB87}"/>
                  </a:ext>
                </a:extLst>
              </p14:cNvPr>
              <p14:cNvContentPartPr/>
              <p14:nvPr/>
            </p14:nvContentPartPr>
            <p14:xfrm>
              <a:off x="504675" y="5093805"/>
              <a:ext cx="1958400" cy="87840"/>
            </p14:xfrm>
          </p:contentPart>
        </mc:Choice>
        <mc:Fallback xmlns="">
          <p:pic>
            <p:nvPicPr>
              <p:cNvPr id="31" name="Ink 30">
                <a:extLst>
                  <a:ext uri="{FF2B5EF4-FFF2-40B4-BE49-F238E27FC236}">
                    <a16:creationId xmlns:a16="http://schemas.microsoft.com/office/drawing/2014/main" id="{F356011C-8064-3B43-93EA-D8020A8BDB87}"/>
                  </a:ext>
                </a:extLst>
              </p:cNvPr>
              <p:cNvPicPr/>
              <p:nvPr/>
            </p:nvPicPr>
            <p:blipFill>
              <a:blip r:embed="rId54"/>
              <a:stretch>
                <a:fillRect/>
              </a:stretch>
            </p:blipFill>
            <p:spPr>
              <a:xfrm>
                <a:off x="415035" y="4913805"/>
                <a:ext cx="213804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2" name="Ink 31">
                <a:extLst>
                  <a:ext uri="{FF2B5EF4-FFF2-40B4-BE49-F238E27FC236}">
                    <a16:creationId xmlns:a16="http://schemas.microsoft.com/office/drawing/2014/main" id="{1EE7C2A5-935F-454D-B1B9-25FDDB4A8BE2}"/>
                  </a:ext>
                </a:extLst>
              </p14:cNvPr>
              <p14:cNvContentPartPr/>
              <p14:nvPr/>
            </p14:nvContentPartPr>
            <p14:xfrm>
              <a:off x="4286115" y="1899525"/>
              <a:ext cx="4352400" cy="86760"/>
            </p14:xfrm>
          </p:contentPart>
        </mc:Choice>
        <mc:Fallback xmlns="">
          <p:pic>
            <p:nvPicPr>
              <p:cNvPr id="32" name="Ink 31">
                <a:extLst>
                  <a:ext uri="{FF2B5EF4-FFF2-40B4-BE49-F238E27FC236}">
                    <a16:creationId xmlns:a16="http://schemas.microsoft.com/office/drawing/2014/main" id="{1EE7C2A5-935F-454D-B1B9-25FDDB4A8BE2}"/>
                  </a:ext>
                </a:extLst>
              </p:cNvPr>
              <p:cNvPicPr/>
              <p:nvPr/>
            </p:nvPicPr>
            <p:blipFill>
              <a:blip r:embed="rId56"/>
              <a:stretch>
                <a:fillRect/>
              </a:stretch>
            </p:blipFill>
            <p:spPr>
              <a:xfrm>
                <a:off x="4214115" y="1755885"/>
                <a:ext cx="4496040" cy="3744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3" name="Ink 32">
                <a:extLst>
                  <a:ext uri="{FF2B5EF4-FFF2-40B4-BE49-F238E27FC236}">
                    <a16:creationId xmlns:a16="http://schemas.microsoft.com/office/drawing/2014/main" id="{0B3C8E67-0EFF-FE4F-83B0-4DA00B372142}"/>
                  </a:ext>
                </a:extLst>
              </p14:cNvPr>
              <p14:cNvContentPartPr/>
              <p14:nvPr/>
            </p14:nvContentPartPr>
            <p14:xfrm>
              <a:off x="4990995" y="3464085"/>
              <a:ext cx="6788880" cy="113040"/>
            </p14:xfrm>
          </p:contentPart>
        </mc:Choice>
        <mc:Fallback xmlns="">
          <p:pic>
            <p:nvPicPr>
              <p:cNvPr id="33" name="Ink 32">
                <a:extLst>
                  <a:ext uri="{FF2B5EF4-FFF2-40B4-BE49-F238E27FC236}">
                    <a16:creationId xmlns:a16="http://schemas.microsoft.com/office/drawing/2014/main" id="{0B3C8E67-0EFF-FE4F-83B0-4DA00B372142}"/>
                  </a:ext>
                </a:extLst>
              </p:cNvPr>
              <p:cNvPicPr/>
              <p:nvPr/>
            </p:nvPicPr>
            <p:blipFill>
              <a:blip r:embed="rId58"/>
              <a:stretch>
                <a:fillRect/>
              </a:stretch>
            </p:blipFill>
            <p:spPr>
              <a:xfrm>
                <a:off x="4918995" y="3320445"/>
                <a:ext cx="6932520" cy="4006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34" name="Ink 33">
                <a:extLst>
                  <a:ext uri="{FF2B5EF4-FFF2-40B4-BE49-F238E27FC236}">
                    <a16:creationId xmlns:a16="http://schemas.microsoft.com/office/drawing/2014/main" id="{E4C29880-9CBA-DD4F-AE0D-24E9EFC092D8}"/>
                  </a:ext>
                </a:extLst>
              </p14:cNvPr>
              <p14:cNvContentPartPr/>
              <p14:nvPr/>
            </p14:nvContentPartPr>
            <p14:xfrm>
              <a:off x="484515" y="4120005"/>
              <a:ext cx="29880" cy="4320"/>
            </p14:xfrm>
          </p:contentPart>
        </mc:Choice>
        <mc:Fallback xmlns="">
          <p:pic>
            <p:nvPicPr>
              <p:cNvPr id="34" name="Ink 33">
                <a:extLst>
                  <a:ext uri="{FF2B5EF4-FFF2-40B4-BE49-F238E27FC236}">
                    <a16:creationId xmlns:a16="http://schemas.microsoft.com/office/drawing/2014/main" id="{E4C29880-9CBA-DD4F-AE0D-24E9EFC092D8}"/>
                  </a:ext>
                </a:extLst>
              </p:cNvPr>
              <p:cNvPicPr/>
              <p:nvPr/>
            </p:nvPicPr>
            <p:blipFill>
              <a:blip r:embed="rId60"/>
              <a:stretch>
                <a:fillRect/>
              </a:stretch>
            </p:blipFill>
            <p:spPr>
              <a:xfrm>
                <a:off x="412875" y="3976005"/>
                <a:ext cx="17352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35" name="Ink 34">
                <a:extLst>
                  <a:ext uri="{FF2B5EF4-FFF2-40B4-BE49-F238E27FC236}">
                    <a16:creationId xmlns:a16="http://schemas.microsoft.com/office/drawing/2014/main" id="{CA8C7144-B709-BE44-A12E-84805D9D2008}"/>
                  </a:ext>
                </a:extLst>
              </p14:cNvPr>
              <p14:cNvContentPartPr/>
              <p14:nvPr/>
            </p14:nvContentPartPr>
            <p14:xfrm>
              <a:off x="447435" y="3986085"/>
              <a:ext cx="3295800" cy="147600"/>
            </p14:xfrm>
          </p:contentPart>
        </mc:Choice>
        <mc:Fallback xmlns="">
          <p:pic>
            <p:nvPicPr>
              <p:cNvPr id="35" name="Ink 34">
                <a:extLst>
                  <a:ext uri="{FF2B5EF4-FFF2-40B4-BE49-F238E27FC236}">
                    <a16:creationId xmlns:a16="http://schemas.microsoft.com/office/drawing/2014/main" id="{CA8C7144-B709-BE44-A12E-84805D9D2008}"/>
                  </a:ext>
                </a:extLst>
              </p:cNvPr>
              <p:cNvPicPr/>
              <p:nvPr/>
            </p:nvPicPr>
            <p:blipFill>
              <a:blip r:embed="rId62"/>
              <a:stretch>
                <a:fillRect/>
              </a:stretch>
            </p:blipFill>
            <p:spPr>
              <a:xfrm>
                <a:off x="375795" y="3842445"/>
                <a:ext cx="3439440" cy="435240"/>
              </a:xfrm>
              <a:prstGeom prst="rect">
                <a:avLst/>
              </a:prstGeom>
            </p:spPr>
          </p:pic>
        </mc:Fallback>
      </mc:AlternateContent>
    </p:spTree>
    <p:extLst>
      <p:ext uri="{BB962C8B-B14F-4D97-AF65-F5344CB8AC3E}">
        <p14:creationId xmlns:p14="http://schemas.microsoft.com/office/powerpoint/2010/main" val="295213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500" fill="hold"/>
                                        <p:tgtEl>
                                          <p:spTgt spid="26"/>
                                        </p:tgtEl>
                                        <p:attrNameLst>
                                          <p:attrName>ppt_x</p:attrName>
                                        </p:attrNameLst>
                                      </p:cBhvr>
                                      <p:tavLst>
                                        <p:tav tm="0">
                                          <p:val>
                                            <p:strVal val="#ppt_x"/>
                                          </p:val>
                                        </p:tav>
                                        <p:tav tm="100000">
                                          <p:val>
                                            <p:strVal val="#ppt_x"/>
                                          </p:val>
                                        </p:tav>
                                      </p:tavLst>
                                    </p:anim>
                                    <p:anim calcmode="lin" valueType="num">
                                      <p:cBhvr additive="base">
                                        <p:cTn id="54" dur="5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additive="base">
                                        <p:cTn id="57" dur="500" fill="hold"/>
                                        <p:tgtEl>
                                          <p:spTgt spid="27"/>
                                        </p:tgtEl>
                                        <p:attrNameLst>
                                          <p:attrName>ppt_x</p:attrName>
                                        </p:attrNameLst>
                                      </p:cBhvr>
                                      <p:tavLst>
                                        <p:tav tm="0">
                                          <p:val>
                                            <p:strVal val="#ppt_x"/>
                                          </p:val>
                                        </p:tav>
                                        <p:tav tm="100000">
                                          <p:val>
                                            <p:strVal val="#ppt_x"/>
                                          </p:val>
                                        </p:tav>
                                      </p:tavLst>
                                    </p:anim>
                                    <p:anim calcmode="lin" valueType="num">
                                      <p:cBhvr additive="base">
                                        <p:cTn id="58" dur="500" fill="hold"/>
                                        <p:tgtEl>
                                          <p:spTgt spid="27"/>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additive="base">
                                        <p:cTn id="61" dur="500" fill="hold"/>
                                        <p:tgtEl>
                                          <p:spTgt spid="28"/>
                                        </p:tgtEl>
                                        <p:attrNameLst>
                                          <p:attrName>ppt_x</p:attrName>
                                        </p:attrNameLst>
                                      </p:cBhvr>
                                      <p:tavLst>
                                        <p:tav tm="0">
                                          <p:val>
                                            <p:strVal val="#ppt_x"/>
                                          </p:val>
                                        </p:tav>
                                        <p:tav tm="100000">
                                          <p:val>
                                            <p:strVal val="#ppt_x"/>
                                          </p:val>
                                        </p:tav>
                                      </p:tavLst>
                                    </p:anim>
                                    <p:anim calcmode="lin" valueType="num">
                                      <p:cBhvr additive="base">
                                        <p:cTn id="62" dur="500" fill="hold"/>
                                        <p:tgtEl>
                                          <p:spTgt spid="2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par>
                                <p:cTn id="67" presetID="2" presetClass="entr" presetSubtype="4" fill="hold" nodeType="withEffect">
                                  <p:stCondLst>
                                    <p:cond delay="0"/>
                                  </p:stCondLst>
                                  <p:childTnLst>
                                    <p:set>
                                      <p:cBhvr>
                                        <p:cTn id="68" dur="1" fill="hold">
                                          <p:stCondLst>
                                            <p:cond delay="0"/>
                                          </p:stCondLst>
                                        </p:cTn>
                                        <p:tgtEl>
                                          <p:spTgt spid="30"/>
                                        </p:tgtEl>
                                        <p:attrNameLst>
                                          <p:attrName>style.visibility</p:attrName>
                                        </p:attrNameLst>
                                      </p:cBhvr>
                                      <p:to>
                                        <p:strVal val="visible"/>
                                      </p:to>
                                    </p:set>
                                    <p:anim calcmode="lin" valueType="num">
                                      <p:cBhvr additive="base">
                                        <p:cTn id="69" dur="500" fill="hold"/>
                                        <p:tgtEl>
                                          <p:spTgt spid="30"/>
                                        </p:tgtEl>
                                        <p:attrNameLst>
                                          <p:attrName>ppt_x</p:attrName>
                                        </p:attrNameLst>
                                      </p:cBhvr>
                                      <p:tavLst>
                                        <p:tav tm="0">
                                          <p:val>
                                            <p:strVal val="#ppt_x"/>
                                          </p:val>
                                        </p:tav>
                                        <p:tav tm="100000">
                                          <p:val>
                                            <p:strVal val="#ppt_x"/>
                                          </p:val>
                                        </p:tav>
                                      </p:tavLst>
                                    </p:anim>
                                    <p:anim calcmode="lin" valueType="num">
                                      <p:cBhvr additive="base">
                                        <p:cTn id="70" dur="500" fill="hold"/>
                                        <p:tgtEl>
                                          <p:spTgt spid="30"/>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additive="base">
                                        <p:cTn id="73" dur="500" fill="hold"/>
                                        <p:tgtEl>
                                          <p:spTgt spid="31"/>
                                        </p:tgtEl>
                                        <p:attrNameLst>
                                          <p:attrName>ppt_x</p:attrName>
                                        </p:attrNameLst>
                                      </p:cBhvr>
                                      <p:tavLst>
                                        <p:tav tm="0">
                                          <p:val>
                                            <p:strVal val="#ppt_x"/>
                                          </p:val>
                                        </p:tav>
                                        <p:tav tm="100000">
                                          <p:val>
                                            <p:strVal val="#ppt_x"/>
                                          </p:val>
                                        </p:tav>
                                      </p:tavLst>
                                    </p:anim>
                                    <p:anim calcmode="lin" valueType="num">
                                      <p:cBhvr additive="base">
                                        <p:cTn id="7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2"/>
                                        </p:tgtEl>
                                        <p:attrNameLst>
                                          <p:attrName>style.visibility</p:attrName>
                                        </p:attrNameLst>
                                      </p:cBhvr>
                                      <p:to>
                                        <p:strVal val="visible"/>
                                      </p:to>
                                    </p:set>
                                    <p:anim calcmode="lin" valueType="num">
                                      <p:cBhvr additive="base">
                                        <p:cTn id="79" dur="500" fill="hold"/>
                                        <p:tgtEl>
                                          <p:spTgt spid="32"/>
                                        </p:tgtEl>
                                        <p:attrNameLst>
                                          <p:attrName>ppt_x</p:attrName>
                                        </p:attrNameLst>
                                      </p:cBhvr>
                                      <p:tavLst>
                                        <p:tav tm="0">
                                          <p:val>
                                            <p:strVal val="#ppt_x"/>
                                          </p:val>
                                        </p:tav>
                                        <p:tav tm="100000">
                                          <p:val>
                                            <p:strVal val="#ppt_x"/>
                                          </p:val>
                                        </p:tav>
                                      </p:tavLst>
                                    </p:anim>
                                    <p:anim calcmode="lin" valueType="num">
                                      <p:cBhvr additive="base">
                                        <p:cTn id="80" dur="500" fill="hold"/>
                                        <p:tgtEl>
                                          <p:spTgt spid="32"/>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500" fill="hold"/>
                                        <p:tgtEl>
                                          <p:spTgt spid="33"/>
                                        </p:tgtEl>
                                        <p:attrNameLst>
                                          <p:attrName>ppt_x</p:attrName>
                                        </p:attrNameLst>
                                      </p:cBhvr>
                                      <p:tavLst>
                                        <p:tav tm="0">
                                          <p:val>
                                            <p:strVal val="#ppt_x"/>
                                          </p:val>
                                        </p:tav>
                                        <p:tav tm="100000">
                                          <p:val>
                                            <p:strVal val="#ppt_x"/>
                                          </p:val>
                                        </p:tav>
                                      </p:tavLst>
                                    </p:anim>
                                    <p:anim calcmode="lin" valueType="num">
                                      <p:cBhvr additive="base">
                                        <p:cTn id="84" dur="5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35"/>
                                        </p:tgtEl>
                                        <p:attrNameLst>
                                          <p:attrName>style.visibility</p:attrName>
                                        </p:attrNameLst>
                                      </p:cBhvr>
                                      <p:to>
                                        <p:strVal val="visible"/>
                                      </p:to>
                                    </p:set>
                                    <p:anim calcmode="lin" valueType="num">
                                      <p:cBhvr additive="base">
                                        <p:cTn id="87" dur="500" fill="hold"/>
                                        <p:tgtEl>
                                          <p:spTgt spid="35"/>
                                        </p:tgtEl>
                                        <p:attrNameLst>
                                          <p:attrName>ppt_x</p:attrName>
                                        </p:attrNameLst>
                                      </p:cBhvr>
                                      <p:tavLst>
                                        <p:tav tm="0">
                                          <p:val>
                                            <p:strVal val="#ppt_x"/>
                                          </p:val>
                                        </p:tav>
                                        <p:tav tm="100000">
                                          <p:val>
                                            <p:strVal val="#ppt_x"/>
                                          </p:val>
                                        </p:tav>
                                      </p:tavLst>
                                    </p:anim>
                                    <p:anim calcmode="lin" valueType="num">
                                      <p:cBhvr additive="base">
                                        <p:cTn id="8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5"/>
                                        </p:tgtEl>
                                        <p:attrNameLst>
                                          <p:attrName>style.visibility</p:attrName>
                                        </p:attrNameLst>
                                      </p:cBhvr>
                                      <p:to>
                                        <p:strVal val="visible"/>
                                      </p:to>
                                    </p:set>
                                    <p:anim calcmode="lin" valueType="num">
                                      <p:cBhvr additive="base">
                                        <p:cTn id="93" dur="500" fill="hold"/>
                                        <p:tgtEl>
                                          <p:spTgt spid="15"/>
                                        </p:tgtEl>
                                        <p:attrNameLst>
                                          <p:attrName>ppt_x</p:attrName>
                                        </p:attrNameLst>
                                      </p:cBhvr>
                                      <p:tavLst>
                                        <p:tav tm="0">
                                          <p:val>
                                            <p:strVal val="#ppt_x"/>
                                          </p:val>
                                        </p:tav>
                                        <p:tav tm="100000">
                                          <p:val>
                                            <p:strVal val="#ppt_x"/>
                                          </p:val>
                                        </p:tav>
                                      </p:tavLst>
                                    </p:anim>
                                    <p:anim calcmode="lin" valueType="num">
                                      <p:cBhvr additive="base">
                                        <p:cTn id="94" dur="500" fill="hold"/>
                                        <p:tgtEl>
                                          <p:spTgt spid="15"/>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17"/>
                                        </p:tgtEl>
                                        <p:attrNameLst>
                                          <p:attrName>style.visibility</p:attrName>
                                        </p:attrNameLst>
                                      </p:cBhvr>
                                      <p:to>
                                        <p:strVal val="visible"/>
                                      </p:to>
                                    </p:set>
                                    <p:anim calcmode="lin" valueType="num">
                                      <p:cBhvr additive="base">
                                        <p:cTn id="101" dur="500" fill="hold"/>
                                        <p:tgtEl>
                                          <p:spTgt spid="17"/>
                                        </p:tgtEl>
                                        <p:attrNameLst>
                                          <p:attrName>ppt_x</p:attrName>
                                        </p:attrNameLst>
                                      </p:cBhvr>
                                      <p:tavLst>
                                        <p:tav tm="0">
                                          <p:val>
                                            <p:strVal val="#ppt_x"/>
                                          </p:val>
                                        </p:tav>
                                        <p:tav tm="100000">
                                          <p:val>
                                            <p:strVal val="#ppt_x"/>
                                          </p:val>
                                        </p:tav>
                                      </p:tavLst>
                                    </p:anim>
                                    <p:anim calcmode="lin" valueType="num">
                                      <p:cBhvr additive="base">
                                        <p:cTn id="102" dur="500" fill="hold"/>
                                        <p:tgtEl>
                                          <p:spTgt spid="17"/>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20"/>
                                        </p:tgtEl>
                                        <p:attrNameLst>
                                          <p:attrName>style.visibility</p:attrName>
                                        </p:attrNameLst>
                                      </p:cBhvr>
                                      <p:to>
                                        <p:strVal val="visible"/>
                                      </p:to>
                                    </p:set>
                                    <p:anim calcmode="lin" valueType="num">
                                      <p:cBhvr additive="base">
                                        <p:cTn id="105" dur="500" fill="hold"/>
                                        <p:tgtEl>
                                          <p:spTgt spid="20"/>
                                        </p:tgtEl>
                                        <p:attrNameLst>
                                          <p:attrName>ppt_x</p:attrName>
                                        </p:attrNameLst>
                                      </p:cBhvr>
                                      <p:tavLst>
                                        <p:tav tm="0">
                                          <p:val>
                                            <p:strVal val="#ppt_x"/>
                                          </p:val>
                                        </p:tav>
                                        <p:tav tm="100000">
                                          <p:val>
                                            <p:strVal val="#ppt_x"/>
                                          </p:val>
                                        </p:tav>
                                      </p:tavLst>
                                    </p:anim>
                                    <p:anim calcmode="lin" valueType="num">
                                      <p:cBhvr additive="base">
                                        <p:cTn id="106" dur="500" fill="hold"/>
                                        <p:tgtEl>
                                          <p:spTgt spid="20"/>
                                        </p:tgtEl>
                                        <p:attrNameLst>
                                          <p:attrName>ppt_y</p:attrName>
                                        </p:attrNameLst>
                                      </p:cBhvr>
                                      <p:tavLst>
                                        <p:tav tm="0">
                                          <p:val>
                                            <p:strVal val="1+#ppt_h/2"/>
                                          </p:val>
                                        </p:tav>
                                        <p:tav tm="100000">
                                          <p:val>
                                            <p:strVal val="#ppt_y"/>
                                          </p:val>
                                        </p:tav>
                                      </p:tavLst>
                                    </p:anim>
                                  </p:childTnLst>
                                </p:cTn>
                              </p:par>
                              <p:par>
                                <p:cTn id="107" presetID="2" presetClass="entr" presetSubtype="4" fill="hold"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additive="base">
                                        <p:cTn id="109" dur="500" fill="hold"/>
                                        <p:tgtEl>
                                          <p:spTgt spid="23"/>
                                        </p:tgtEl>
                                        <p:attrNameLst>
                                          <p:attrName>ppt_x</p:attrName>
                                        </p:attrNameLst>
                                      </p:cBhvr>
                                      <p:tavLst>
                                        <p:tav tm="0">
                                          <p:val>
                                            <p:strVal val="#ppt_x"/>
                                          </p:val>
                                        </p:tav>
                                        <p:tav tm="100000">
                                          <p:val>
                                            <p:strVal val="#ppt_x"/>
                                          </p:val>
                                        </p:tav>
                                      </p:tavLst>
                                    </p:anim>
                                    <p:anim calcmode="lin" valueType="num">
                                      <p:cBhvr additive="base">
                                        <p:cTn id="110" dur="500" fill="hold"/>
                                        <p:tgtEl>
                                          <p:spTgt spid="23"/>
                                        </p:tgtEl>
                                        <p:attrNameLst>
                                          <p:attrName>ppt_y</p:attrName>
                                        </p:attrNameLst>
                                      </p:cBhvr>
                                      <p:tavLst>
                                        <p:tav tm="0">
                                          <p:val>
                                            <p:strVal val="1+#ppt_h/2"/>
                                          </p:val>
                                        </p:tav>
                                        <p:tav tm="100000">
                                          <p:val>
                                            <p:strVal val="#ppt_y"/>
                                          </p:val>
                                        </p:tav>
                                      </p:tavLst>
                                    </p:anim>
                                  </p:childTnLst>
                                </p:cTn>
                              </p:par>
                              <p:par>
                                <p:cTn id="111" presetID="2" presetClass="entr" presetSubtype="4" fill="hold" nodeType="withEffect">
                                  <p:stCondLst>
                                    <p:cond delay="0"/>
                                  </p:stCondLst>
                                  <p:childTnLst>
                                    <p:set>
                                      <p:cBhvr>
                                        <p:cTn id="112" dur="1" fill="hold">
                                          <p:stCondLst>
                                            <p:cond delay="0"/>
                                          </p:stCondLst>
                                        </p:cTn>
                                        <p:tgtEl>
                                          <p:spTgt spid="24"/>
                                        </p:tgtEl>
                                        <p:attrNameLst>
                                          <p:attrName>style.visibility</p:attrName>
                                        </p:attrNameLst>
                                      </p:cBhvr>
                                      <p:to>
                                        <p:strVal val="visible"/>
                                      </p:to>
                                    </p:set>
                                    <p:anim calcmode="lin" valueType="num">
                                      <p:cBhvr additive="base">
                                        <p:cTn id="113" dur="500" fill="hold"/>
                                        <p:tgtEl>
                                          <p:spTgt spid="24"/>
                                        </p:tgtEl>
                                        <p:attrNameLst>
                                          <p:attrName>ppt_x</p:attrName>
                                        </p:attrNameLst>
                                      </p:cBhvr>
                                      <p:tavLst>
                                        <p:tav tm="0">
                                          <p:val>
                                            <p:strVal val="#ppt_x"/>
                                          </p:val>
                                        </p:tav>
                                        <p:tav tm="100000">
                                          <p:val>
                                            <p:strVal val="#ppt_x"/>
                                          </p:val>
                                        </p:tav>
                                      </p:tavLst>
                                    </p:anim>
                                    <p:anim calcmode="lin" valueType="num">
                                      <p:cBhvr additive="base">
                                        <p:cTn id="1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2"/>
                                        </p:tgtEl>
                                        <p:attrNameLst>
                                          <p:attrName>style.visibility</p:attrName>
                                        </p:attrNameLst>
                                      </p:cBhvr>
                                      <p:to>
                                        <p:strVal val="visible"/>
                                      </p:to>
                                    </p:set>
                                    <p:anim calcmode="lin" valueType="num">
                                      <p:cBhvr additive="base">
                                        <p:cTn id="119" dur="500" fill="hold"/>
                                        <p:tgtEl>
                                          <p:spTgt spid="2"/>
                                        </p:tgtEl>
                                        <p:attrNameLst>
                                          <p:attrName>ppt_x</p:attrName>
                                        </p:attrNameLst>
                                      </p:cBhvr>
                                      <p:tavLst>
                                        <p:tav tm="0">
                                          <p:val>
                                            <p:strVal val="#ppt_x"/>
                                          </p:val>
                                        </p:tav>
                                        <p:tav tm="100000">
                                          <p:val>
                                            <p:strVal val="#ppt_x"/>
                                          </p:val>
                                        </p:tav>
                                      </p:tavLst>
                                    </p:anim>
                                    <p:anim calcmode="lin" valueType="num">
                                      <p:cBhvr additive="base">
                                        <p:cTn id="1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515F7-1176-9849-8805-F5E49F16EA39}"/>
              </a:ext>
            </a:extLst>
          </p:cNvPr>
          <p:cNvSpPr>
            <a:spLocks noGrp="1"/>
          </p:cNvSpPr>
          <p:nvPr>
            <p:ph type="title"/>
          </p:nvPr>
        </p:nvSpPr>
        <p:spPr>
          <a:xfrm>
            <a:off x="686834" y="1153572"/>
            <a:ext cx="3200400" cy="4461163"/>
          </a:xfrm>
        </p:spPr>
        <p:txBody>
          <a:bodyPr>
            <a:normAutofit/>
          </a:bodyPr>
          <a:lstStyle/>
          <a:p>
            <a:r>
              <a:rPr lang="en-MV">
                <a:solidFill>
                  <a:srgbClr val="FFFFFF"/>
                </a:solidFill>
              </a:rPr>
              <a:t>Content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A59F82-ACFE-E24A-A65D-EAE1EA14666B}"/>
              </a:ext>
            </a:extLst>
          </p:cNvPr>
          <p:cNvSpPr>
            <a:spLocks noGrp="1"/>
          </p:cNvSpPr>
          <p:nvPr>
            <p:ph idx="1"/>
          </p:nvPr>
        </p:nvSpPr>
        <p:spPr>
          <a:xfrm>
            <a:off x="4167272" y="591344"/>
            <a:ext cx="7855852" cy="5585619"/>
          </a:xfrm>
        </p:spPr>
        <p:txBody>
          <a:bodyPr anchor="ctr">
            <a:normAutofit/>
          </a:bodyPr>
          <a:lstStyle/>
          <a:p>
            <a:pPr marL="0" indent="0" algn="just">
              <a:buNone/>
            </a:pPr>
            <a:r>
              <a:rPr lang="en-US" sz="3600" dirty="0"/>
              <a:t>The candidate writes a brief introduction and then immediately starts with advice. Six of the eight possible Content points are identified, so the candidate achieves full marks for Content.</a:t>
            </a:r>
            <a:endParaRPr lang="en-MV" sz="3600" dirty="0"/>
          </a:p>
        </p:txBody>
      </p:sp>
    </p:spTree>
    <p:extLst>
      <p:ext uri="{BB962C8B-B14F-4D97-AF65-F5344CB8AC3E}">
        <p14:creationId xmlns:p14="http://schemas.microsoft.com/office/powerpoint/2010/main" val="550968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515F7-1176-9849-8805-F5E49F16EA39}"/>
              </a:ext>
            </a:extLst>
          </p:cNvPr>
          <p:cNvSpPr>
            <a:spLocks noGrp="1"/>
          </p:cNvSpPr>
          <p:nvPr>
            <p:ph type="title"/>
          </p:nvPr>
        </p:nvSpPr>
        <p:spPr>
          <a:xfrm>
            <a:off x="686834" y="1153572"/>
            <a:ext cx="3200400" cy="4461163"/>
          </a:xfrm>
        </p:spPr>
        <p:txBody>
          <a:bodyPr>
            <a:normAutofit/>
          </a:bodyPr>
          <a:lstStyle/>
          <a:p>
            <a:r>
              <a:rPr lang="en-MV" dirty="0">
                <a:solidFill>
                  <a:srgbClr val="FFFFFF"/>
                </a:solidFill>
              </a:rPr>
              <a:t>Language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A59F82-ACFE-E24A-A65D-EAE1EA14666B}"/>
              </a:ext>
            </a:extLst>
          </p:cNvPr>
          <p:cNvSpPr>
            <a:spLocks noGrp="1"/>
          </p:cNvSpPr>
          <p:nvPr>
            <p:ph idx="1"/>
          </p:nvPr>
        </p:nvSpPr>
        <p:spPr>
          <a:xfrm>
            <a:off x="4167272" y="591344"/>
            <a:ext cx="7855852" cy="5585619"/>
          </a:xfrm>
        </p:spPr>
        <p:txBody>
          <a:bodyPr anchor="ctr">
            <a:normAutofit lnSpcReduction="10000"/>
          </a:bodyPr>
          <a:lstStyle/>
          <a:p>
            <a:pPr marL="0" indent="0" algn="just">
              <a:buNone/>
            </a:pPr>
            <a:r>
              <a:rPr lang="en-US" sz="3200" dirty="0"/>
              <a:t>The summary is written clearly and shows good organisation. There is cohesion through the use of linking words and phrases, for example ‘To start with...’, Not only...’ and ‘Apart from...’. The candidate demonstrates good use of their own words, for example ‘something you should do’ for ‘I’d recommend’ and ‘listening closely to your guide is very important’ for ‘listen carefully to your guide you won’t regret it’. However, the response is longer than 90 words, and although it fits the top band criteria, because it is too long, it can only be credited with four marks for Language.</a:t>
            </a:r>
            <a:endParaRPr lang="en-MV" sz="3200" dirty="0"/>
          </a:p>
        </p:txBody>
      </p:sp>
    </p:spTree>
    <p:extLst>
      <p:ext uri="{BB962C8B-B14F-4D97-AF65-F5344CB8AC3E}">
        <p14:creationId xmlns:p14="http://schemas.microsoft.com/office/powerpoint/2010/main" val="212866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515F7-1176-9849-8805-F5E49F16EA39}"/>
              </a:ext>
            </a:extLst>
          </p:cNvPr>
          <p:cNvSpPr>
            <a:spLocks noGrp="1"/>
          </p:cNvSpPr>
          <p:nvPr>
            <p:ph type="title"/>
          </p:nvPr>
        </p:nvSpPr>
        <p:spPr>
          <a:xfrm>
            <a:off x="686834" y="1153572"/>
            <a:ext cx="3200400" cy="4461163"/>
          </a:xfrm>
        </p:spPr>
        <p:txBody>
          <a:bodyPr>
            <a:normAutofit/>
          </a:bodyPr>
          <a:lstStyle/>
          <a:p>
            <a:r>
              <a:rPr lang="en-MV" dirty="0">
                <a:solidFill>
                  <a:srgbClr val="FFFFFF"/>
                </a:solidFill>
              </a:rPr>
              <a:t>Total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A59F82-ACFE-E24A-A65D-EAE1EA14666B}"/>
              </a:ext>
            </a:extLst>
          </p:cNvPr>
          <p:cNvSpPr>
            <a:spLocks noGrp="1"/>
          </p:cNvSpPr>
          <p:nvPr>
            <p:ph idx="1"/>
          </p:nvPr>
        </p:nvSpPr>
        <p:spPr>
          <a:xfrm>
            <a:off x="4167272" y="591344"/>
            <a:ext cx="7855852" cy="5585619"/>
          </a:xfrm>
        </p:spPr>
        <p:txBody>
          <a:bodyPr anchor="ctr">
            <a:normAutofit/>
          </a:bodyPr>
          <a:lstStyle/>
          <a:p>
            <a:pPr marL="0" indent="0" algn="just">
              <a:buNone/>
            </a:pPr>
            <a:r>
              <a:rPr lang="en-US" sz="4000" dirty="0"/>
              <a:t>Content 6 + Language 4 </a:t>
            </a:r>
            <a:r>
              <a:rPr lang="en-US" sz="4000"/>
              <a:t>= 10/12</a:t>
            </a:r>
            <a:endParaRPr lang="en-MV" sz="4000" dirty="0"/>
          </a:p>
        </p:txBody>
      </p:sp>
    </p:spTree>
    <p:extLst>
      <p:ext uri="{BB962C8B-B14F-4D97-AF65-F5344CB8AC3E}">
        <p14:creationId xmlns:p14="http://schemas.microsoft.com/office/powerpoint/2010/main" val="1891001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3F45732-EE29-5C4E-B06D-02FF8D3536B0}"/>
              </a:ext>
            </a:extLst>
          </p:cNvPr>
          <p:cNvSpPr>
            <a:spLocks noGrp="1"/>
          </p:cNvSpPr>
          <p:nvPr>
            <p:ph type="ctrTitle"/>
          </p:nvPr>
        </p:nvSpPr>
        <p:spPr>
          <a:xfrm>
            <a:off x="7080738" y="647593"/>
            <a:ext cx="4467792" cy="3060541"/>
          </a:xfrm>
        </p:spPr>
        <p:txBody>
          <a:bodyPr>
            <a:normAutofit/>
          </a:bodyPr>
          <a:lstStyle/>
          <a:p>
            <a:r>
              <a:rPr lang="en-MV" b="1">
                <a:solidFill>
                  <a:srgbClr val="FFFFFF"/>
                </a:solidFill>
              </a:rPr>
              <a:t>Treetop World</a:t>
            </a:r>
          </a:p>
        </p:txBody>
      </p:sp>
      <p:sp>
        <p:nvSpPr>
          <p:cNvPr id="3" name="Subtitle 2">
            <a:extLst>
              <a:ext uri="{FF2B5EF4-FFF2-40B4-BE49-F238E27FC236}">
                <a16:creationId xmlns:a16="http://schemas.microsoft.com/office/drawing/2014/main" id="{19B24E1E-B68B-544D-A6B0-E23194038DA2}"/>
              </a:ext>
            </a:extLst>
          </p:cNvPr>
          <p:cNvSpPr>
            <a:spLocks noGrp="1"/>
          </p:cNvSpPr>
          <p:nvPr>
            <p:ph type="subTitle" idx="1"/>
          </p:nvPr>
        </p:nvSpPr>
        <p:spPr>
          <a:xfrm>
            <a:off x="7080738" y="3800209"/>
            <a:ext cx="4467792" cy="2410198"/>
          </a:xfrm>
        </p:spPr>
        <p:txBody>
          <a:bodyPr>
            <a:normAutofit/>
          </a:bodyPr>
          <a:lstStyle/>
          <a:p>
            <a:r>
              <a:rPr lang="en-MV">
                <a:solidFill>
                  <a:srgbClr val="FFFFFF"/>
                </a:solidFill>
              </a:rPr>
              <a:t>Sample Student Responses and Analysis</a:t>
            </a: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descr="Deciduous tree outline">
            <a:extLst>
              <a:ext uri="{FF2B5EF4-FFF2-40B4-BE49-F238E27FC236}">
                <a16:creationId xmlns:a16="http://schemas.microsoft.com/office/drawing/2014/main" id="{81C3ABB3-660D-0646-999C-C5CECE02F7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97566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CE2CC-F689-1445-A916-4C4597F94FA5}"/>
              </a:ext>
            </a:extLst>
          </p:cNvPr>
          <p:cNvSpPr>
            <a:spLocks noGrp="1"/>
          </p:cNvSpPr>
          <p:nvPr>
            <p:ph type="title"/>
          </p:nvPr>
        </p:nvSpPr>
        <p:spPr>
          <a:xfrm>
            <a:off x="686834" y="1153572"/>
            <a:ext cx="3200400" cy="4461163"/>
          </a:xfrm>
        </p:spPr>
        <p:txBody>
          <a:bodyPr>
            <a:normAutofit/>
          </a:bodyPr>
          <a:lstStyle/>
          <a:p>
            <a:r>
              <a:rPr lang="en-MV" b="1" dirty="0">
                <a:solidFill>
                  <a:srgbClr val="FFFFFF"/>
                </a:solidFill>
              </a:rPr>
              <a:t>Content Points</a:t>
            </a:r>
          </a:p>
        </p:txBody>
      </p:sp>
      <p:sp>
        <p:nvSpPr>
          <p:cNvPr id="29" name="Arc 2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7AFDCBE-35C4-1B4E-827D-F43BE33FC744}"/>
              </a:ext>
            </a:extLst>
          </p:cNvPr>
          <p:cNvSpPr>
            <a:spLocks noGrp="1"/>
          </p:cNvSpPr>
          <p:nvPr>
            <p:ph idx="1"/>
          </p:nvPr>
        </p:nvSpPr>
        <p:spPr>
          <a:xfrm>
            <a:off x="4167272" y="123825"/>
            <a:ext cx="7864894" cy="6415087"/>
          </a:xfrm>
        </p:spPr>
        <p:txBody>
          <a:bodyPr anchor="ctr">
            <a:normAutofit/>
          </a:bodyPr>
          <a:lstStyle/>
          <a:p>
            <a:pPr marL="514350" indent="-514350">
              <a:buFont typeface="+mj-lt"/>
              <a:buAutoNum type="arabicParenR"/>
            </a:pPr>
            <a:r>
              <a:rPr lang="en-US" sz="3600" dirty="0"/>
              <a:t>arrive early</a:t>
            </a:r>
          </a:p>
          <a:p>
            <a:pPr marL="514350" indent="-514350">
              <a:buFont typeface="+mj-lt"/>
              <a:buAutoNum type="arabicParenR"/>
            </a:pPr>
            <a:r>
              <a:rPr lang="en-US" sz="3600" dirty="0"/>
              <a:t>watch people already climbing </a:t>
            </a:r>
          </a:p>
          <a:p>
            <a:pPr marL="514350" indent="-514350">
              <a:buFont typeface="+mj-lt"/>
              <a:buAutoNum type="arabicParenR"/>
            </a:pPr>
            <a:r>
              <a:rPr lang="en-US" sz="3600" dirty="0"/>
              <a:t>put belongings into a zipped pocket </a:t>
            </a:r>
          </a:p>
          <a:p>
            <a:pPr marL="514350" indent="-514350">
              <a:buFont typeface="+mj-lt"/>
              <a:buAutoNum type="arabicParenR"/>
            </a:pPr>
            <a:r>
              <a:rPr lang="en-US" sz="3600" dirty="0"/>
              <a:t>leave anything valuable at home </a:t>
            </a:r>
          </a:p>
          <a:p>
            <a:pPr marL="514350" indent="-514350">
              <a:buFont typeface="+mj-lt"/>
              <a:buAutoNum type="arabicParenR"/>
            </a:pPr>
            <a:r>
              <a:rPr lang="en-US" sz="3600" dirty="0"/>
              <a:t>listen carefully to your guide / remember what guide says </a:t>
            </a:r>
          </a:p>
          <a:p>
            <a:pPr marL="514350" indent="-514350">
              <a:buFont typeface="+mj-lt"/>
              <a:buAutoNum type="arabicParenR"/>
            </a:pPr>
            <a:r>
              <a:rPr lang="en-US" sz="3600" dirty="0"/>
              <a:t>ask the guides for help </a:t>
            </a:r>
          </a:p>
          <a:p>
            <a:pPr marL="514350" indent="-514350">
              <a:buFont typeface="+mj-lt"/>
              <a:buAutoNum type="arabicParenR"/>
            </a:pPr>
            <a:r>
              <a:rPr lang="en-US" sz="3600" dirty="0"/>
              <a:t>wear clothes you don’t mind getting dirty </a:t>
            </a:r>
          </a:p>
          <a:p>
            <a:pPr marL="514350" indent="-514350">
              <a:buFont typeface="+mj-lt"/>
              <a:buAutoNum type="arabicParenR"/>
            </a:pPr>
            <a:r>
              <a:rPr lang="en-US" sz="3600" dirty="0"/>
              <a:t>bring a waterproof jacket</a:t>
            </a:r>
            <a:endParaRPr lang="en-MV" sz="3600" dirty="0"/>
          </a:p>
        </p:txBody>
      </p:sp>
    </p:spTree>
    <p:extLst>
      <p:ext uri="{BB962C8B-B14F-4D97-AF65-F5344CB8AC3E}">
        <p14:creationId xmlns:p14="http://schemas.microsoft.com/office/powerpoint/2010/main" val="950303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2B5B9B-10D0-A44D-A6C2-1422DE1DD385}"/>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b="1" kern="1200" dirty="0">
                <a:solidFill>
                  <a:srgbClr val="FFFFFF"/>
                </a:solidFill>
                <a:latin typeface="+mj-lt"/>
                <a:ea typeface="+mj-ea"/>
                <a:cs typeface="+mj-cs"/>
              </a:rPr>
              <a:t>Sample 1</a:t>
            </a: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eciduous tree outline">
            <a:extLst>
              <a:ext uri="{FF2B5EF4-FFF2-40B4-BE49-F238E27FC236}">
                <a16:creationId xmlns:a16="http://schemas.microsoft.com/office/drawing/2014/main" id="{5F681995-3E06-704B-AFDB-8549554BEAB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21097113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text, document&#10;&#10;Description automatically generated">
            <a:extLst>
              <a:ext uri="{FF2B5EF4-FFF2-40B4-BE49-F238E27FC236}">
                <a16:creationId xmlns:a16="http://schemas.microsoft.com/office/drawing/2014/main" id="{5711B329-D3E7-884C-9F4B-A4A8A8AB0A17}"/>
              </a:ext>
            </a:extLst>
          </p:cNvPr>
          <p:cNvPicPr>
            <a:picLocks noGrp="1" noChangeAspect="1"/>
          </p:cNvPicPr>
          <p:nvPr>
            <p:ph idx="1"/>
          </p:nvPr>
        </p:nvPicPr>
        <p:blipFill>
          <a:blip r:embed="rId2"/>
          <a:stretch>
            <a:fillRect/>
          </a:stretch>
        </p:blipFill>
        <p:spPr>
          <a:xfrm>
            <a:off x="778595" y="108765"/>
            <a:ext cx="10634810" cy="6640469"/>
          </a:xfrm>
        </p:spPr>
      </p:pic>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A053BACD-9F80-9B4D-AAD3-01213D3AAF54}"/>
                  </a:ext>
                </a:extLst>
              </p14:cNvPr>
              <p14:cNvContentPartPr/>
              <p14:nvPr/>
            </p14:nvContentPartPr>
            <p14:xfrm>
              <a:off x="5812138" y="6244092"/>
              <a:ext cx="467640" cy="24840"/>
            </p14:xfrm>
          </p:contentPart>
        </mc:Choice>
        <mc:Fallback xmlns="">
          <p:pic>
            <p:nvPicPr>
              <p:cNvPr id="2" name="Ink 1">
                <a:extLst>
                  <a:ext uri="{FF2B5EF4-FFF2-40B4-BE49-F238E27FC236}">
                    <a16:creationId xmlns:a16="http://schemas.microsoft.com/office/drawing/2014/main" id="{A053BACD-9F80-9B4D-AAD3-01213D3AAF54}"/>
                  </a:ext>
                </a:extLst>
              </p:cNvPr>
              <p:cNvPicPr/>
              <p:nvPr/>
            </p:nvPicPr>
            <p:blipFill>
              <a:blip r:embed="rId4"/>
              <a:stretch>
                <a:fillRect/>
              </a:stretch>
            </p:blipFill>
            <p:spPr>
              <a:xfrm>
                <a:off x="5758138" y="6136092"/>
                <a:ext cx="575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3" name="Ink 2">
                <a:extLst>
                  <a:ext uri="{FF2B5EF4-FFF2-40B4-BE49-F238E27FC236}">
                    <a16:creationId xmlns:a16="http://schemas.microsoft.com/office/drawing/2014/main" id="{AAA8E22A-C88A-4F46-9880-2F18951FC483}"/>
                  </a:ext>
                </a:extLst>
              </p14:cNvPr>
              <p14:cNvContentPartPr/>
              <p14:nvPr/>
            </p14:nvContentPartPr>
            <p14:xfrm>
              <a:off x="6547978" y="6232572"/>
              <a:ext cx="360" cy="360"/>
            </p14:xfrm>
          </p:contentPart>
        </mc:Choice>
        <mc:Fallback xmlns="">
          <p:pic>
            <p:nvPicPr>
              <p:cNvPr id="3" name="Ink 2">
                <a:extLst>
                  <a:ext uri="{FF2B5EF4-FFF2-40B4-BE49-F238E27FC236}">
                    <a16:creationId xmlns:a16="http://schemas.microsoft.com/office/drawing/2014/main" id="{AAA8E22A-C88A-4F46-9880-2F18951FC483}"/>
                  </a:ext>
                </a:extLst>
              </p:cNvPr>
              <p:cNvPicPr/>
              <p:nvPr/>
            </p:nvPicPr>
            <p:blipFill>
              <a:blip r:embed="rId6"/>
              <a:stretch>
                <a:fillRect/>
              </a:stretch>
            </p:blipFill>
            <p:spPr>
              <a:xfrm>
                <a:off x="6511978" y="6160572"/>
                <a:ext cx="720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4" name="Ink 3">
                <a:extLst>
                  <a:ext uri="{FF2B5EF4-FFF2-40B4-BE49-F238E27FC236}">
                    <a16:creationId xmlns:a16="http://schemas.microsoft.com/office/drawing/2014/main" id="{C4D47C78-392D-A24B-9612-C3597B4EF12D}"/>
                  </a:ext>
                </a:extLst>
              </p14:cNvPr>
              <p14:cNvContentPartPr/>
              <p14:nvPr/>
            </p14:nvContentPartPr>
            <p14:xfrm>
              <a:off x="6558418" y="6199812"/>
              <a:ext cx="4782600" cy="82800"/>
            </p14:xfrm>
          </p:contentPart>
        </mc:Choice>
        <mc:Fallback xmlns="">
          <p:pic>
            <p:nvPicPr>
              <p:cNvPr id="4" name="Ink 3">
                <a:extLst>
                  <a:ext uri="{FF2B5EF4-FFF2-40B4-BE49-F238E27FC236}">
                    <a16:creationId xmlns:a16="http://schemas.microsoft.com/office/drawing/2014/main" id="{C4D47C78-392D-A24B-9612-C3597B4EF12D}"/>
                  </a:ext>
                </a:extLst>
              </p:cNvPr>
              <p:cNvPicPr/>
              <p:nvPr/>
            </p:nvPicPr>
            <p:blipFill>
              <a:blip r:embed="rId8"/>
              <a:stretch>
                <a:fillRect/>
              </a:stretch>
            </p:blipFill>
            <p:spPr>
              <a:xfrm>
                <a:off x="6522418" y="6128172"/>
                <a:ext cx="4854240" cy="22644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BED0291A-20D5-3546-8431-94D784A55F2B}"/>
                  </a:ext>
                </a:extLst>
              </p14:cNvPr>
              <p14:cNvContentPartPr/>
              <p14:nvPr/>
            </p14:nvContentPartPr>
            <p14:xfrm>
              <a:off x="1492498" y="1421892"/>
              <a:ext cx="9084600" cy="53640"/>
            </p14:xfrm>
          </p:contentPart>
        </mc:Choice>
        <mc:Fallback xmlns="">
          <p:pic>
            <p:nvPicPr>
              <p:cNvPr id="6" name="Ink 5">
                <a:extLst>
                  <a:ext uri="{FF2B5EF4-FFF2-40B4-BE49-F238E27FC236}">
                    <a16:creationId xmlns:a16="http://schemas.microsoft.com/office/drawing/2014/main" id="{BED0291A-20D5-3546-8431-94D784A55F2B}"/>
                  </a:ext>
                </a:extLst>
              </p:cNvPr>
              <p:cNvPicPr/>
              <p:nvPr/>
            </p:nvPicPr>
            <p:blipFill>
              <a:blip r:embed="rId10"/>
              <a:stretch>
                <a:fillRect/>
              </a:stretch>
            </p:blipFill>
            <p:spPr>
              <a:xfrm>
                <a:off x="1456498" y="1350252"/>
                <a:ext cx="915624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3451AC47-4D5D-604F-9DCC-AC1E65F33F25}"/>
                  </a:ext>
                </a:extLst>
              </p14:cNvPr>
              <p14:cNvContentPartPr/>
              <p14:nvPr/>
            </p14:nvContentPartPr>
            <p14:xfrm>
              <a:off x="1282258" y="1778652"/>
              <a:ext cx="9473040" cy="208440"/>
            </p14:xfrm>
          </p:contentPart>
        </mc:Choice>
        <mc:Fallback xmlns="">
          <p:pic>
            <p:nvPicPr>
              <p:cNvPr id="7" name="Ink 6">
                <a:extLst>
                  <a:ext uri="{FF2B5EF4-FFF2-40B4-BE49-F238E27FC236}">
                    <a16:creationId xmlns:a16="http://schemas.microsoft.com/office/drawing/2014/main" id="{3451AC47-4D5D-604F-9DCC-AC1E65F33F25}"/>
                  </a:ext>
                </a:extLst>
              </p:cNvPr>
              <p:cNvPicPr/>
              <p:nvPr/>
            </p:nvPicPr>
            <p:blipFill>
              <a:blip r:embed="rId12"/>
              <a:stretch>
                <a:fillRect/>
              </a:stretch>
            </p:blipFill>
            <p:spPr>
              <a:xfrm>
                <a:off x="1246258" y="1706652"/>
                <a:ext cx="9544680" cy="352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E19AE406-CA03-CB40-BDED-346861D13FE3}"/>
                  </a:ext>
                </a:extLst>
              </p14:cNvPr>
              <p14:cNvContentPartPr/>
              <p14:nvPr/>
            </p14:nvContentPartPr>
            <p14:xfrm>
              <a:off x="1492138" y="2267532"/>
              <a:ext cx="9052560" cy="143280"/>
            </p14:xfrm>
          </p:contentPart>
        </mc:Choice>
        <mc:Fallback xmlns="">
          <p:pic>
            <p:nvPicPr>
              <p:cNvPr id="8" name="Ink 7">
                <a:extLst>
                  <a:ext uri="{FF2B5EF4-FFF2-40B4-BE49-F238E27FC236}">
                    <a16:creationId xmlns:a16="http://schemas.microsoft.com/office/drawing/2014/main" id="{E19AE406-CA03-CB40-BDED-346861D13FE3}"/>
                  </a:ext>
                </a:extLst>
              </p:cNvPr>
              <p:cNvPicPr/>
              <p:nvPr/>
            </p:nvPicPr>
            <p:blipFill>
              <a:blip r:embed="rId14"/>
              <a:stretch>
                <a:fillRect/>
              </a:stretch>
            </p:blipFill>
            <p:spPr>
              <a:xfrm>
                <a:off x="1456498" y="2195892"/>
                <a:ext cx="91242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FB6E5E37-7B7C-7044-9FD2-92EF47AADD38}"/>
                  </a:ext>
                </a:extLst>
              </p14:cNvPr>
              <p14:cNvContentPartPr/>
              <p14:nvPr/>
            </p14:nvContentPartPr>
            <p14:xfrm>
              <a:off x="1324018" y="2696292"/>
              <a:ext cx="6079680" cy="215280"/>
            </p14:xfrm>
          </p:contentPart>
        </mc:Choice>
        <mc:Fallback xmlns="">
          <p:pic>
            <p:nvPicPr>
              <p:cNvPr id="9" name="Ink 8">
                <a:extLst>
                  <a:ext uri="{FF2B5EF4-FFF2-40B4-BE49-F238E27FC236}">
                    <a16:creationId xmlns:a16="http://schemas.microsoft.com/office/drawing/2014/main" id="{FB6E5E37-7B7C-7044-9FD2-92EF47AADD38}"/>
                  </a:ext>
                </a:extLst>
              </p:cNvPr>
              <p:cNvPicPr/>
              <p:nvPr/>
            </p:nvPicPr>
            <p:blipFill>
              <a:blip r:embed="rId16"/>
              <a:stretch>
                <a:fillRect/>
              </a:stretch>
            </p:blipFill>
            <p:spPr>
              <a:xfrm>
                <a:off x="1288378" y="2624292"/>
                <a:ext cx="6151320" cy="35892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E1E6B5D3-AD9C-D743-8333-B2EACA3E30DF}"/>
                  </a:ext>
                </a:extLst>
              </p14:cNvPr>
              <p14:cNvContentPartPr/>
              <p14:nvPr/>
            </p14:nvContentPartPr>
            <p14:xfrm>
              <a:off x="7346458" y="3099492"/>
              <a:ext cx="2939760" cy="65520"/>
            </p14:xfrm>
          </p:contentPart>
        </mc:Choice>
        <mc:Fallback xmlns="">
          <p:pic>
            <p:nvPicPr>
              <p:cNvPr id="10" name="Ink 9">
                <a:extLst>
                  <a:ext uri="{FF2B5EF4-FFF2-40B4-BE49-F238E27FC236}">
                    <a16:creationId xmlns:a16="http://schemas.microsoft.com/office/drawing/2014/main" id="{E1E6B5D3-AD9C-D743-8333-B2EACA3E30DF}"/>
                  </a:ext>
                </a:extLst>
              </p:cNvPr>
              <p:cNvPicPr/>
              <p:nvPr/>
            </p:nvPicPr>
            <p:blipFill>
              <a:blip r:embed="rId18"/>
              <a:stretch>
                <a:fillRect/>
              </a:stretch>
            </p:blipFill>
            <p:spPr>
              <a:xfrm>
                <a:off x="7292818" y="2991492"/>
                <a:ext cx="304740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1" name="Ink 10">
                <a:extLst>
                  <a:ext uri="{FF2B5EF4-FFF2-40B4-BE49-F238E27FC236}">
                    <a16:creationId xmlns:a16="http://schemas.microsoft.com/office/drawing/2014/main" id="{F4FE1B90-D5BF-1A47-B9E6-F52194BA320C}"/>
                  </a:ext>
                </a:extLst>
              </p14:cNvPr>
              <p14:cNvContentPartPr/>
              <p14:nvPr/>
            </p14:nvContentPartPr>
            <p14:xfrm>
              <a:off x="1366138" y="3485052"/>
              <a:ext cx="3191760" cy="99360"/>
            </p14:xfrm>
          </p:contentPart>
        </mc:Choice>
        <mc:Fallback xmlns="">
          <p:pic>
            <p:nvPicPr>
              <p:cNvPr id="11" name="Ink 10">
                <a:extLst>
                  <a:ext uri="{FF2B5EF4-FFF2-40B4-BE49-F238E27FC236}">
                    <a16:creationId xmlns:a16="http://schemas.microsoft.com/office/drawing/2014/main" id="{F4FE1B90-D5BF-1A47-B9E6-F52194BA320C}"/>
                  </a:ext>
                </a:extLst>
              </p:cNvPr>
              <p:cNvPicPr/>
              <p:nvPr/>
            </p:nvPicPr>
            <p:blipFill>
              <a:blip r:embed="rId20"/>
              <a:stretch>
                <a:fillRect/>
              </a:stretch>
            </p:blipFill>
            <p:spPr>
              <a:xfrm>
                <a:off x="1312498" y="3377052"/>
                <a:ext cx="329940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2" name="Ink 11">
                <a:extLst>
                  <a:ext uri="{FF2B5EF4-FFF2-40B4-BE49-F238E27FC236}">
                    <a16:creationId xmlns:a16="http://schemas.microsoft.com/office/drawing/2014/main" id="{37DC88CA-773E-C346-8EC6-B2EB62882956}"/>
                  </a:ext>
                </a:extLst>
              </p14:cNvPr>
              <p14:cNvContentPartPr/>
              <p14:nvPr/>
            </p14:nvContentPartPr>
            <p14:xfrm>
              <a:off x="7724818" y="3464172"/>
              <a:ext cx="3039840" cy="74880"/>
            </p14:xfrm>
          </p:contentPart>
        </mc:Choice>
        <mc:Fallback xmlns="">
          <p:pic>
            <p:nvPicPr>
              <p:cNvPr id="12" name="Ink 11">
                <a:extLst>
                  <a:ext uri="{FF2B5EF4-FFF2-40B4-BE49-F238E27FC236}">
                    <a16:creationId xmlns:a16="http://schemas.microsoft.com/office/drawing/2014/main" id="{37DC88CA-773E-C346-8EC6-B2EB62882956}"/>
                  </a:ext>
                </a:extLst>
              </p:cNvPr>
              <p:cNvPicPr/>
              <p:nvPr/>
            </p:nvPicPr>
            <p:blipFill>
              <a:blip r:embed="rId22"/>
              <a:stretch>
                <a:fillRect/>
              </a:stretch>
            </p:blipFill>
            <p:spPr>
              <a:xfrm>
                <a:off x="7671178" y="3356172"/>
                <a:ext cx="3147480" cy="29052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3" name="Ink 12">
                <a:extLst>
                  <a:ext uri="{FF2B5EF4-FFF2-40B4-BE49-F238E27FC236}">
                    <a16:creationId xmlns:a16="http://schemas.microsoft.com/office/drawing/2014/main" id="{A21F2C01-7EC4-C644-8527-1401754E583C}"/>
                  </a:ext>
                </a:extLst>
              </p14:cNvPr>
              <p14:cNvContentPartPr/>
              <p14:nvPr/>
            </p14:nvContentPartPr>
            <p14:xfrm>
              <a:off x="1313578" y="4011372"/>
              <a:ext cx="1162800" cy="35280"/>
            </p14:xfrm>
          </p:contentPart>
        </mc:Choice>
        <mc:Fallback xmlns="">
          <p:pic>
            <p:nvPicPr>
              <p:cNvPr id="13" name="Ink 12">
                <a:extLst>
                  <a:ext uri="{FF2B5EF4-FFF2-40B4-BE49-F238E27FC236}">
                    <a16:creationId xmlns:a16="http://schemas.microsoft.com/office/drawing/2014/main" id="{A21F2C01-7EC4-C644-8527-1401754E583C}"/>
                  </a:ext>
                </a:extLst>
              </p:cNvPr>
              <p:cNvPicPr/>
              <p:nvPr/>
            </p:nvPicPr>
            <p:blipFill>
              <a:blip r:embed="rId24"/>
              <a:stretch>
                <a:fillRect/>
              </a:stretch>
            </p:blipFill>
            <p:spPr>
              <a:xfrm>
                <a:off x="1259938" y="3903372"/>
                <a:ext cx="12704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14" name="Ink 13">
                <a:extLst>
                  <a:ext uri="{FF2B5EF4-FFF2-40B4-BE49-F238E27FC236}">
                    <a16:creationId xmlns:a16="http://schemas.microsoft.com/office/drawing/2014/main" id="{1E96142A-99E9-444C-937D-B7CA4C335CA2}"/>
                  </a:ext>
                </a:extLst>
              </p14:cNvPr>
              <p14:cNvContentPartPr/>
              <p14:nvPr/>
            </p14:nvContentPartPr>
            <p14:xfrm>
              <a:off x="3163258" y="3946212"/>
              <a:ext cx="4869360" cy="71280"/>
            </p14:xfrm>
          </p:contentPart>
        </mc:Choice>
        <mc:Fallback xmlns="">
          <p:pic>
            <p:nvPicPr>
              <p:cNvPr id="14" name="Ink 13">
                <a:extLst>
                  <a:ext uri="{FF2B5EF4-FFF2-40B4-BE49-F238E27FC236}">
                    <a16:creationId xmlns:a16="http://schemas.microsoft.com/office/drawing/2014/main" id="{1E96142A-99E9-444C-937D-B7CA4C335CA2}"/>
                  </a:ext>
                </a:extLst>
              </p:cNvPr>
              <p:cNvPicPr/>
              <p:nvPr/>
            </p:nvPicPr>
            <p:blipFill>
              <a:blip r:embed="rId26"/>
              <a:stretch>
                <a:fillRect/>
              </a:stretch>
            </p:blipFill>
            <p:spPr>
              <a:xfrm>
                <a:off x="3109618" y="3838212"/>
                <a:ext cx="497700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5" name="Ink 14">
                <a:extLst>
                  <a:ext uri="{FF2B5EF4-FFF2-40B4-BE49-F238E27FC236}">
                    <a16:creationId xmlns:a16="http://schemas.microsoft.com/office/drawing/2014/main" id="{E8BFE975-6D35-214A-A86B-C39D192B4F0B}"/>
                  </a:ext>
                </a:extLst>
              </p14:cNvPr>
              <p14:cNvContentPartPr/>
              <p14:nvPr/>
            </p14:nvContentPartPr>
            <p14:xfrm>
              <a:off x="7809058" y="5722452"/>
              <a:ext cx="3382200" cy="36360"/>
            </p14:xfrm>
          </p:contentPart>
        </mc:Choice>
        <mc:Fallback xmlns="">
          <p:pic>
            <p:nvPicPr>
              <p:cNvPr id="15" name="Ink 14">
                <a:extLst>
                  <a:ext uri="{FF2B5EF4-FFF2-40B4-BE49-F238E27FC236}">
                    <a16:creationId xmlns:a16="http://schemas.microsoft.com/office/drawing/2014/main" id="{E8BFE975-6D35-214A-A86B-C39D192B4F0B}"/>
                  </a:ext>
                </a:extLst>
              </p:cNvPr>
              <p:cNvPicPr/>
              <p:nvPr/>
            </p:nvPicPr>
            <p:blipFill>
              <a:blip r:embed="rId28"/>
              <a:stretch>
                <a:fillRect/>
              </a:stretch>
            </p:blipFill>
            <p:spPr>
              <a:xfrm>
                <a:off x="7755058" y="5614452"/>
                <a:ext cx="3489840" cy="252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6" name="Ink 15">
                <a:extLst>
                  <a:ext uri="{FF2B5EF4-FFF2-40B4-BE49-F238E27FC236}">
                    <a16:creationId xmlns:a16="http://schemas.microsoft.com/office/drawing/2014/main" id="{D05F3153-C74A-6F4F-BDF9-73D781316634}"/>
                  </a:ext>
                </a:extLst>
              </p14:cNvPr>
              <p14:cNvContentPartPr/>
              <p14:nvPr/>
            </p14:nvContentPartPr>
            <p14:xfrm>
              <a:off x="1050778" y="6176772"/>
              <a:ext cx="3884040" cy="182160"/>
            </p14:xfrm>
          </p:contentPart>
        </mc:Choice>
        <mc:Fallback xmlns="">
          <p:pic>
            <p:nvPicPr>
              <p:cNvPr id="16" name="Ink 15">
                <a:extLst>
                  <a:ext uri="{FF2B5EF4-FFF2-40B4-BE49-F238E27FC236}">
                    <a16:creationId xmlns:a16="http://schemas.microsoft.com/office/drawing/2014/main" id="{D05F3153-C74A-6F4F-BDF9-73D781316634}"/>
                  </a:ext>
                </a:extLst>
              </p:cNvPr>
              <p:cNvPicPr/>
              <p:nvPr/>
            </p:nvPicPr>
            <p:blipFill>
              <a:blip r:embed="rId30"/>
              <a:stretch>
                <a:fillRect/>
              </a:stretch>
            </p:blipFill>
            <p:spPr>
              <a:xfrm>
                <a:off x="997138" y="6068772"/>
                <a:ext cx="399168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7" name="Ink 16">
                <a:extLst>
                  <a:ext uri="{FF2B5EF4-FFF2-40B4-BE49-F238E27FC236}">
                    <a16:creationId xmlns:a16="http://schemas.microsoft.com/office/drawing/2014/main" id="{927061AE-CE9D-D949-B4A2-D1FB2A0FADB7}"/>
                  </a:ext>
                </a:extLst>
              </p14:cNvPr>
              <p14:cNvContentPartPr/>
              <p14:nvPr/>
            </p14:nvContentPartPr>
            <p14:xfrm>
              <a:off x="11098018" y="2953332"/>
              <a:ext cx="24840" cy="291600"/>
            </p14:xfrm>
          </p:contentPart>
        </mc:Choice>
        <mc:Fallback xmlns="">
          <p:pic>
            <p:nvPicPr>
              <p:cNvPr id="17" name="Ink 16">
                <a:extLst>
                  <a:ext uri="{FF2B5EF4-FFF2-40B4-BE49-F238E27FC236}">
                    <a16:creationId xmlns:a16="http://schemas.microsoft.com/office/drawing/2014/main" id="{927061AE-CE9D-D949-B4A2-D1FB2A0FADB7}"/>
                  </a:ext>
                </a:extLst>
              </p:cNvPr>
              <p:cNvPicPr/>
              <p:nvPr/>
            </p:nvPicPr>
            <p:blipFill>
              <a:blip r:embed="rId32"/>
              <a:stretch>
                <a:fillRect/>
              </a:stretch>
            </p:blipFill>
            <p:spPr>
              <a:xfrm>
                <a:off x="11067418" y="2922372"/>
                <a:ext cx="86040" cy="353160"/>
              </a:xfrm>
              <a:prstGeom prst="rect">
                <a:avLst/>
              </a:prstGeom>
            </p:spPr>
          </p:pic>
        </mc:Fallback>
      </mc:AlternateContent>
      <p:grpSp>
        <p:nvGrpSpPr>
          <p:cNvPr id="20" name="Group 19">
            <a:extLst>
              <a:ext uri="{FF2B5EF4-FFF2-40B4-BE49-F238E27FC236}">
                <a16:creationId xmlns:a16="http://schemas.microsoft.com/office/drawing/2014/main" id="{20136218-B532-E941-9D92-B2D0D23CFA80}"/>
              </a:ext>
            </a:extLst>
          </p:cNvPr>
          <p:cNvGrpSpPr/>
          <p:nvPr/>
        </p:nvGrpSpPr>
        <p:grpSpPr>
          <a:xfrm>
            <a:off x="11035738" y="3389652"/>
            <a:ext cx="287640" cy="791640"/>
            <a:chOff x="11035738" y="3389652"/>
            <a:chExt cx="287640" cy="791640"/>
          </a:xfrm>
        </p:grpSpPr>
        <mc:AlternateContent xmlns:mc="http://schemas.openxmlformats.org/markup-compatibility/2006" xmlns:p14="http://schemas.microsoft.com/office/powerpoint/2010/main">
          <mc:Choice Requires="p14">
            <p:contentPart p14:bwMode="auto" r:id="rId33">
              <p14:nvContentPartPr>
                <p14:cNvPr id="18" name="Ink 17">
                  <a:extLst>
                    <a:ext uri="{FF2B5EF4-FFF2-40B4-BE49-F238E27FC236}">
                      <a16:creationId xmlns:a16="http://schemas.microsoft.com/office/drawing/2014/main" id="{788DE244-B15C-7F4F-95EE-16E653CF9070}"/>
                    </a:ext>
                  </a:extLst>
                </p14:cNvPr>
                <p14:cNvContentPartPr/>
                <p14:nvPr/>
              </p14:nvContentPartPr>
              <p14:xfrm>
                <a:off x="11041138" y="3389652"/>
                <a:ext cx="282240" cy="246600"/>
              </p14:xfrm>
            </p:contentPart>
          </mc:Choice>
          <mc:Fallback xmlns="">
            <p:pic>
              <p:nvPicPr>
                <p:cNvPr id="18" name="Ink 17">
                  <a:extLst>
                    <a:ext uri="{FF2B5EF4-FFF2-40B4-BE49-F238E27FC236}">
                      <a16:creationId xmlns:a16="http://schemas.microsoft.com/office/drawing/2014/main" id="{788DE244-B15C-7F4F-95EE-16E653CF9070}"/>
                    </a:ext>
                  </a:extLst>
                </p:cNvPr>
                <p:cNvPicPr/>
                <p:nvPr/>
              </p:nvPicPr>
              <p:blipFill>
                <a:blip r:embed="rId34"/>
                <a:stretch>
                  <a:fillRect/>
                </a:stretch>
              </p:blipFill>
              <p:spPr>
                <a:xfrm>
                  <a:off x="11010178" y="3359052"/>
                  <a:ext cx="343440" cy="3078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19" name="Ink 18">
                  <a:extLst>
                    <a:ext uri="{FF2B5EF4-FFF2-40B4-BE49-F238E27FC236}">
                      <a16:creationId xmlns:a16="http://schemas.microsoft.com/office/drawing/2014/main" id="{D001A4F7-3E3E-ED4E-A300-C319C64DA0B3}"/>
                    </a:ext>
                  </a:extLst>
                </p14:cNvPr>
                <p14:cNvContentPartPr/>
                <p14:nvPr/>
              </p14:nvContentPartPr>
              <p14:xfrm>
                <a:off x="11035738" y="3782412"/>
                <a:ext cx="162720" cy="398880"/>
              </p14:xfrm>
            </p:contentPart>
          </mc:Choice>
          <mc:Fallback xmlns="">
            <p:pic>
              <p:nvPicPr>
                <p:cNvPr id="19" name="Ink 18">
                  <a:extLst>
                    <a:ext uri="{FF2B5EF4-FFF2-40B4-BE49-F238E27FC236}">
                      <a16:creationId xmlns:a16="http://schemas.microsoft.com/office/drawing/2014/main" id="{D001A4F7-3E3E-ED4E-A300-C319C64DA0B3}"/>
                    </a:ext>
                  </a:extLst>
                </p:cNvPr>
                <p:cNvPicPr/>
                <p:nvPr/>
              </p:nvPicPr>
              <p:blipFill>
                <a:blip r:embed="rId36"/>
                <a:stretch>
                  <a:fillRect/>
                </a:stretch>
              </p:blipFill>
              <p:spPr>
                <a:xfrm>
                  <a:off x="11005138" y="3751812"/>
                  <a:ext cx="223920" cy="460080"/>
                </a:xfrm>
                <a:prstGeom prst="rect">
                  <a:avLst/>
                </a:prstGeom>
              </p:spPr>
            </p:pic>
          </mc:Fallback>
        </mc:AlternateContent>
      </p:grpSp>
      <p:grpSp>
        <p:nvGrpSpPr>
          <p:cNvPr id="23" name="Group 22">
            <a:extLst>
              <a:ext uri="{FF2B5EF4-FFF2-40B4-BE49-F238E27FC236}">
                <a16:creationId xmlns:a16="http://schemas.microsoft.com/office/drawing/2014/main" id="{41E35063-1065-9543-8287-D2C3983C23B6}"/>
              </a:ext>
            </a:extLst>
          </p:cNvPr>
          <p:cNvGrpSpPr/>
          <p:nvPr/>
        </p:nvGrpSpPr>
        <p:grpSpPr>
          <a:xfrm>
            <a:off x="11287378" y="5423292"/>
            <a:ext cx="295560" cy="480960"/>
            <a:chOff x="11287378" y="5423292"/>
            <a:chExt cx="295560" cy="480960"/>
          </a:xfrm>
        </p:grpSpPr>
        <mc:AlternateContent xmlns:mc="http://schemas.openxmlformats.org/markup-compatibility/2006" xmlns:p14="http://schemas.microsoft.com/office/powerpoint/2010/main">
          <mc:Choice Requires="p14">
            <p:contentPart p14:bwMode="auto" r:id="rId37">
              <p14:nvContentPartPr>
                <p14:cNvPr id="21" name="Ink 20">
                  <a:extLst>
                    <a:ext uri="{FF2B5EF4-FFF2-40B4-BE49-F238E27FC236}">
                      <a16:creationId xmlns:a16="http://schemas.microsoft.com/office/drawing/2014/main" id="{E863C980-6BA4-5D4B-9770-5A9B2ED61A81}"/>
                    </a:ext>
                  </a:extLst>
                </p14:cNvPr>
                <p14:cNvContentPartPr/>
                <p14:nvPr/>
              </p14:nvContentPartPr>
              <p14:xfrm>
                <a:off x="11287378" y="5454612"/>
                <a:ext cx="295560" cy="336600"/>
              </p14:xfrm>
            </p:contentPart>
          </mc:Choice>
          <mc:Fallback xmlns="">
            <p:pic>
              <p:nvPicPr>
                <p:cNvPr id="21" name="Ink 20">
                  <a:extLst>
                    <a:ext uri="{FF2B5EF4-FFF2-40B4-BE49-F238E27FC236}">
                      <a16:creationId xmlns:a16="http://schemas.microsoft.com/office/drawing/2014/main" id="{E863C980-6BA4-5D4B-9770-5A9B2ED61A81}"/>
                    </a:ext>
                  </a:extLst>
                </p:cNvPr>
                <p:cNvPicPr/>
                <p:nvPr/>
              </p:nvPicPr>
              <p:blipFill>
                <a:blip r:embed="rId38"/>
                <a:stretch>
                  <a:fillRect/>
                </a:stretch>
              </p:blipFill>
              <p:spPr>
                <a:xfrm>
                  <a:off x="11256778" y="5424012"/>
                  <a:ext cx="356760" cy="3978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2" name="Ink 21">
                  <a:extLst>
                    <a:ext uri="{FF2B5EF4-FFF2-40B4-BE49-F238E27FC236}">
                      <a16:creationId xmlns:a16="http://schemas.microsoft.com/office/drawing/2014/main" id="{32D646C0-43F7-8C4E-B6F7-E103292A5186}"/>
                    </a:ext>
                  </a:extLst>
                </p14:cNvPr>
                <p14:cNvContentPartPr/>
                <p14:nvPr/>
              </p14:nvContentPartPr>
              <p14:xfrm>
                <a:off x="11403658" y="5423292"/>
                <a:ext cx="67680" cy="480960"/>
              </p14:xfrm>
            </p:contentPart>
          </mc:Choice>
          <mc:Fallback xmlns="">
            <p:pic>
              <p:nvPicPr>
                <p:cNvPr id="22" name="Ink 21">
                  <a:extLst>
                    <a:ext uri="{FF2B5EF4-FFF2-40B4-BE49-F238E27FC236}">
                      <a16:creationId xmlns:a16="http://schemas.microsoft.com/office/drawing/2014/main" id="{32D646C0-43F7-8C4E-B6F7-E103292A5186}"/>
                    </a:ext>
                  </a:extLst>
                </p:cNvPr>
                <p:cNvPicPr/>
                <p:nvPr/>
              </p:nvPicPr>
              <p:blipFill>
                <a:blip r:embed="rId40"/>
                <a:stretch>
                  <a:fillRect/>
                </a:stretch>
              </p:blipFill>
              <p:spPr>
                <a:xfrm>
                  <a:off x="11372698" y="5392332"/>
                  <a:ext cx="128880" cy="542160"/>
                </a:xfrm>
                <a:prstGeom prst="rect">
                  <a:avLst/>
                </a:prstGeom>
              </p:spPr>
            </p:pic>
          </mc:Fallback>
        </mc:AlternateContent>
      </p:grpSp>
    </p:spTree>
    <p:extLst>
      <p:ext uri="{BB962C8B-B14F-4D97-AF65-F5344CB8AC3E}">
        <p14:creationId xmlns:p14="http://schemas.microsoft.com/office/powerpoint/2010/main" val="396648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ppt_x"/>
                                          </p:val>
                                        </p:tav>
                                        <p:tav tm="100000">
                                          <p:val>
                                            <p:strVal val="#ppt_x"/>
                                          </p:val>
                                        </p:tav>
                                      </p:tavLst>
                                    </p:anim>
                                    <p:anim calcmode="lin" valueType="num">
                                      <p:cBhvr additive="base">
                                        <p:cTn id="2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ppt_x"/>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fill="hold"/>
                                        <p:tgtEl>
                                          <p:spTgt spid="11"/>
                                        </p:tgtEl>
                                        <p:attrNameLst>
                                          <p:attrName>ppt_x</p:attrName>
                                        </p:attrNameLst>
                                      </p:cBhvr>
                                      <p:tavLst>
                                        <p:tav tm="0">
                                          <p:val>
                                            <p:strVal val="#ppt_x"/>
                                          </p:val>
                                        </p:tav>
                                        <p:tav tm="100000">
                                          <p:val>
                                            <p:strVal val="#ppt_x"/>
                                          </p:val>
                                        </p:tav>
                                      </p:tavLst>
                                    </p:anim>
                                    <p:anim calcmode="lin" valueType="num">
                                      <p:cBhvr additive="base">
                                        <p:cTn id="40" dur="500" fill="hold"/>
                                        <p:tgtEl>
                                          <p:spTgt spid="1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fill="hold"/>
                                        <p:tgtEl>
                                          <p:spTgt spid="13"/>
                                        </p:tgtEl>
                                        <p:attrNameLst>
                                          <p:attrName>ppt_x</p:attrName>
                                        </p:attrNameLst>
                                      </p:cBhvr>
                                      <p:tavLst>
                                        <p:tav tm="0">
                                          <p:val>
                                            <p:strVal val="#ppt_x"/>
                                          </p:val>
                                        </p:tav>
                                        <p:tav tm="100000">
                                          <p:val>
                                            <p:strVal val="#ppt_x"/>
                                          </p:val>
                                        </p:tav>
                                      </p:tavLst>
                                    </p:anim>
                                    <p:anim calcmode="lin" valueType="num">
                                      <p:cBhvr additive="base">
                                        <p:cTn id="44" dur="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ppt_x"/>
                                          </p:val>
                                        </p:tav>
                                        <p:tav tm="100000">
                                          <p:val>
                                            <p:strVal val="#ppt_x"/>
                                          </p:val>
                                        </p:tav>
                                      </p:tavLst>
                                    </p:anim>
                                    <p:anim calcmode="lin" valueType="num">
                                      <p:cBhvr additive="base">
                                        <p:cTn id="52" dur="500" fill="hold"/>
                                        <p:tgtEl>
                                          <p:spTgt spid="1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additive="base">
                                        <p:cTn id="59" dur="500" fill="hold"/>
                                        <p:tgtEl>
                                          <p:spTgt spid="17"/>
                                        </p:tgtEl>
                                        <p:attrNameLst>
                                          <p:attrName>ppt_x</p:attrName>
                                        </p:attrNameLst>
                                      </p:cBhvr>
                                      <p:tavLst>
                                        <p:tav tm="0">
                                          <p:val>
                                            <p:strVal val="#ppt_x"/>
                                          </p:val>
                                        </p:tav>
                                        <p:tav tm="100000">
                                          <p:val>
                                            <p:strVal val="#ppt_x"/>
                                          </p:val>
                                        </p:tav>
                                      </p:tavLst>
                                    </p:anim>
                                    <p:anim calcmode="lin" valueType="num">
                                      <p:cBhvr additive="base">
                                        <p:cTn id="60" dur="500" fill="hold"/>
                                        <p:tgtEl>
                                          <p:spTgt spid="17"/>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additive="base">
                                        <p:cTn id="63" dur="500" fill="hold"/>
                                        <p:tgtEl>
                                          <p:spTgt spid="20"/>
                                        </p:tgtEl>
                                        <p:attrNameLst>
                                          <p:attrName>ppt_x</p:attrName>
                                        </p:attrNameLst>
                                      </p:cBhvr>
                                      <p:tavLst>
                                        <p:tav tm="0">
                                          <p:val>
                                            <p:strVal val="#ppt_x"/>
                                          </p:val>
                                        </p:tav>
                                        <p:tav tm="100000">
                                          <p:val>
                                            <p:strVal val="#ppt_x"/>
                                          </p:val>
                                        </p:tav>
                                      </p:tavLst>
                                    </p:anim>
                                    <p:anim calcmode="lin" valueType="num">
                                      <p:cBhvr additive="base">
                                        <p:cTn id="64" dur="500" fill="hold"/>
                                        <p:tgtEl>
                                          <p:spTgt spid="20"/>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additive="base">
                                        <p:cTn id="67" dur="500" fill="hold"/>
                                        <p:tgtEl>
                                          <p:spTgt spid="23"/>
                                        </p:tgtEl>
                                        <p:attrNameLst>
                                          <p:attrName>ppt_x</p:attrName>
                                        </p:attrNameLst>
                                      </p:cBhvr>
                                      <p:tavLst>
                                        <p:tav tm="0">
                                          <p:val>
                                            <p:strVal val="#ppt_x"/>
                                          </p:val>
                                        </p:tav>
                                        <p:tav tm="100000">
                                          <p:val>
                                            <p:strVal val="#ppt_x"/>
                                          </p:val>
                                        </p:tav>
                                      </p:tavLst>
                                    </p:anim>
                                    <p:anim calcmode="lin" valueType="num">
                                      <p:cBhvr additive="base">
                                        <p:cTn id="6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515F7-1176-9849-8805-F5E49F16EA39}"/>
              </a:ext>
            </a:extLst>
          </p:cNvPr>
          <p:cNvSpPr>
            <a:spLocks noGrp="1"/>
          </p:cNvSpPr>
          <p:nvPr>
            <p:ph type="title"/>
          </p:nvPr>
        </p:nvSpPr>
        <p:spPr>
          <a:xfrm>
            <a:off x="686834" y="1153572"/>
            <a:ext cx="3200400" cy="4461163"/>
          </a:xfrm>
        </p:spPr>
        <p:txBody>
          <a:bodyPr>
            <a:normAutofit/>
          </a:bodyPr>
          <a:lstStyle/>
          <a:p>
            <a:r>
              <a:rPr lang="en-MV">
                <a:solidFill>
                  <a:srgbClr val="FFFFFF"/>
                </a:solidFill>
              </a:rPr>
              <a:t>Content</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A59F82-ACFE-E24A-A65D-EAE1EA14666B}"/>
              </a:ext>
            </a:extLst>
          </p:cNvPr>
          <p:cNvSpPr>
            <a:spLocks noGrp="1"/>
          </p:cNvSpPr>
          <p:nvPr>
            <p:ph idx="1"/>
          </p:nvPr>
        </p:nvSpPr>
        <p:spPr>
          <a:xfrm>
            <a:off x="4167272" y="591344"/>
            <a:ext cx="7855852" cy="5585619"/>
          </a:xfrm>
        </p:spPr>
        <p:txBody>
          <a:bodyPr anchor="ctr">
            <a:normAutofit/>
          </a:bodyPr>
          <a:lstStyle/>
          <a:p>
            <a:pPr marL="0" indent="0" algn="just">
              <a:buNone/>
            </a:pPr>
            <a:r>
              <a:rPr lang="en-US" sz="3200" dirty="0"/>
              <a:t>The candidate includes an unnecessarily long description of the park and the activities carried out there. This uses up many words required to address the focus of the task, which is to give advice to visitors. As the response is longer than the requirement for a maximum of 90 words, the final point identified by the candidate, ‘bring waterproof jacket’ is not credited. The response includes four Content points, so the candidate achieves four out of six marks for Content.</a:t>
            </a:r>
            <a:endParaRPr lang="en-MV" sz="3200" dirty="0"/>
          </a:p>
        </p:txBody>
      </p:sp>
    </p:spTree>
    <p:extLst>
      <p:ext uri="{BB962C8B-B14F-4D97-AF65-F5344CB8AC3E}">
        <p14:creationId xmlns:p14="http://schemas.microsoft.com/office/powerpoint/2010/main" val="3057960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515F7-1176-9849-8805-F5E49F16EA39}"/>
              </a:ext>
            </a:extLst>
          </p:cNvPr>
          <p:cNvSpPr>
            <a:spLocks noGrp="1"/>
          </p:cNvSpPr>
          <p:nvPr>
            <p:ph type="title"/>
          </p:nvPr>
        </p:nvSpPr>
        <p:spPr>
          <a:xfrm>
            <a:off x="686834" y="1153572"/>
            <a:ext cx="3200400" cy="4461163"/>
          </a:xfrm>
        </p:spPr>
        <p:txBody>
          <a:bodyPr>
            <a:normAutofit/>
          </a:bodyPr>
          <a:lstStyle/>
          <a:p>
            <a:r>
              <a:rPr lang="en-MV" dirty="0">
                <a:solidFill>
                  <a:srgbClr val="FFFFFF"/>
                </a:solidFill>
              </a:rPr>
              <a:t>Language</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A59F82-ACFE-E24A-A65D-EAE1EA14666B}"/>
              </a:ext>
            </a:extLst>
          </p:cNvPr>
          <p:cNvSpPr>
            <a:spLocks noGrp="1"/>
          </p:cNvSpPr>
          <p:nvPr>
            <p:ph idx="1"/>
          </p:nvPr>
        </p:nvSpPr>
        <p:spPr>
          <a:xfrm>
            <a:off x="4167272" y="591344"/>
            <a:ext cx="7855852" cy="5585619"/>
          </a:xfrm>
        </p:spPr>
        <p:txBody>
          <a:bodyPr anchor="ctr">
            <a:normAutofit/>
          </a:bodyPr>
          <a:lstStyle/>
          <a:p>
            <a:pPr marL="0" indent="0" algn="just">
              <a:buNone/>
            </a:pPr>
            <a:r>
              <a:rPr lang="en-US" sz="3200" dirty="0"/>
              <a:t>The response shows heavy reliance on the language from the text, with little attempt at paraphrasing, either by using synonyms or by re-ordering the grammar of sentences. This reliance on copying limits the Language mark to the bottom band, and this response achieves one mark out of six for Language.</a:t>
            </a:r>
            <a:endParaRPr lang="en-MV" sz="3200" dirty="0"/>
          </a:p>
        </p:txBody>
      </p:sp>
    </p:spTree>
    <p:extLst>
      <p:ext uri="{BB962C8B-B14F-4D97-AF65-F5344CB8AC3E}">
        <p14:creationId xmlns:p14="http://schemas.microsoft.com/office/powerpoint/2010/main" val="406986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4515F7-1176-9849-8805-F5E49F16EA39}"/>
              </a:ext>
            </a:extLst>
          </p:cNvPr>
          <p:cNvSpPr>
            <a:spLocks noGrp="1"/>
          </p:cNvSpPr>
          <p:nvPr>
            <p:ph type="title"/>
          </p:nvPr>
        </p:nvSpPr>
        <p:spPr>
          <a:xfrm>
            <a:off x="686834" y="1153572"/>
            <a:ext cx="3200400" cy="4461163"/>
          </a:xfrm>
        </p:spPr>
        <p:txBody>
          <a:bodyPr>
            <a:normAutofit/>
          </a:bodyPr>
          <a:lstStyle/>
          <a:p>
            <a:r>
              <a:rPr lang="en-MV" dirty="0">
                <a:solidFill>
                  <a:srgbClr val="FFFFFF"/>
                </a:solidFill>
              </a:rPr>
              <a:t>Total</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E6A59F82-ACFE-E24A-A65D-EAE1EA14666B}"/>
              </a:ext>
            </a:extLst>
          </p:cNvPr>
          <p:cNvSpPr>
            <a:spLocks noGrp="1"/>
          </p:cNvSpPr>
          <p:nvPr>
            <p:ph idx="1"/>
          </p:nvPr>
        </p:nvSpPr>
        <p:spPr>
          <a:xfrm>
            <a:off x="4167272" y="591344"/>
            <a:ext cx="7855852" cy="5585619"/>
          </a:xfrm>
        </p:spPr>
        <p:txBody>
          <a:bodyPr anchor="ctr">
            <a:normAutofit/>
          </a:bodyPr>
          <a:lstStyle/>
          <a:p>
            <a:pPr marL="0" indent="0" algn="just">
              <a:buNone/>
            </a:pPr>
            <a:r>
              <a:rPr lang="en-US" sz="4000" dirty="0"/>
              <a:t>Content 4 + Language 1 = 5/12</a:t>
            </a:r>
            <a:endParaRPr lang="en-MV" sz="4000" dirty="0"/>
          </a:p>
        </p:txBody>
      </p:sp>
    </p:spTree>
    <p:extLst>
      <p:ext uri="{BB962C8B-B14F-4D97-AF65-F5344CB8AC3E}">
        <p14:creationId xmlns:p14="http://schemas.microsoft.com/office/powerpoint/2010/main" val="2257738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c 11">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32B5B9B-10D0-A44D-A6C2-1422DE1DD385}"/>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b="1" kern="1200" dirty="0">
                <a:solidFill>
                  <a:srgbClr val="FFFFFF"/>
                </a:solidFill>
                <a:latin typeface="+mj-lt"/>
                <a:ea typeface="+mj-ea"/>
                <a:cs typeface="+mj-cs"/>
              </a:rPr>
              <a:t>Sample 2</a:t>
            </a:r>
          </a:p>
        </p:txBody>
      </p:sp>
      <p:sp>
        <p:nvSpPr>
          <p:cNvPr id="14" name="Oval 13">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Deciduous tree outline">
            <a:extLst>
              <a:ext uri="{FF2B5EF4-FFF2-40B4-BE49-F238E27FC236}">
                <a16:creationId xmlns:a16="http://schemas.microsoft.com/office/drawing/2014/main" id="{5F681995-3E06-704B-AFDB-8549554BEAB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5730374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311</TotalTime>
  <Words>532</Words>
  <Application>Microsoft Office PowerPoint</Application>
  <PresentationFormat>Widescreen</PresentationFormat>
  <Paragraphs>34</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A_BISMILLAH</vt:lpstr>
      <vt:lpstr>Arial</vt:lpstr>
      <vt:lpstr>Calibri</vt:lpstr>
      <vt:lpstr>Calibri Light</vt:lpstr>
      <vt:lpstr>Office Theme</vt:lpstr>
      <vt:lpstr>Core Summary Responses &amp; Examiner Comments</vt:lpstr>
      <vt:lpstr>Treetop World</vt:lpstr>
      <vt:lpstr>Content Points</vt:lpstr>
      <vt:lpstr>Sample 1</vt:lpstr>
      <vt:lpstr>PowerPoint Presentation</vt:lpstr>
      <vt:lpstr>Content</vt:lpstr>
      <vt:lpstr>Language</vt:lpstr>
      <vt:lpstr>Total</vt:lpstr>
      <vt:lpstr>Sample 2</vt:lpstr>
      <vt:lpstr>PowerPoint Presentation</vt:lpstr>
      <vt:lpstr>Content</vt:lpstr>
      <vt:lpstr>Language</vt:lpstr>
      <vt:lpstr>Total</vt:lpstr>
      <vt:lpstr>Sample 3</vt:lpstr>
      <vt:lpstr>PowerPoint Presentation</vt:lpstr>
      <vt:lpstr>Content</vt:lpstr>
      <vt:lpstr>Language</vt:lpstr>
      <vt:lpstr>Total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title>
  <dc:creator>Mohamed Malik</dc:creator>
  <cp:lastModifiedBy>Fsams</cp:lastModifiedBy>
  <cp:revision>15</cp:revision>
  <dcterms:created xsi:type="dcterms:W3CDTF">2021-01-25T18:14:20Z</dcterms:created>
  <dcterms:modified xsi:type="dcterms:W3CDTF">2021-02-02T11:01:44Z</dcterms:modified>
</cp:coreProperties>
</file>